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77" r:id="rId5"/>
    <p:sldId id="282" r:id="rId6"/>
    <p:sldId id="304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283" r:id="rId20"/>
    <p:sldId id="269" r:id="rId21"/>
    <p:sldId id="270" r:id="rId22"/>
    <p:sldId id="271" r:id="rId23"/>
    <p:sldId id="281" r:id="rId24"/>
    <p:sldId id="260" r:id="rId25"/>
    <p:sldId id="261" r:id="rId26"/>
    <p:sldId id="262" r:id="rId27"/>
    <p:sldId id="263" r:id="rId28"/>
    <p:sldId id="257" r:id="rId29"/>
    <p:sldId id="266" r:id="rId30"/>
    <p:sldId id="258" r:id="rId31"/>
    <p:sldId id="264" r:id="rId32"/>
    <p:sldId id="265" r:id="rId33"/>
    <p:sldId id="267" r:id="rId34"/>
    <p:sldId id="268" r:id="rId35"/>
    <p:sldId id="284" r:id="rId36"/>
    <p:sldId id="279" r:id="rId37"/>
    <p:sldId id="276" r:id="rId38"/>
    <p:sldId id="278" r:id="rId39"/>
    <p:sldId id="294" r:id="rId40"/>
    <p:sldId id="295" r:id="rId41"/>
    <p:sldId id="306" r:id="rId42"/>
    <p:sldId id="297" r:id="rId43"/>
    <p:sldId id="298" r:id="rId44"/>
    <p:sldId id="30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kdtnqls.0506@daum.net" userId="489f84b755c91c2e" providerId="LiveId" clId="{5D05610A-C464-4D47-B25A-F93011234056}"/>
    <pc:docChg chg="undo custSel addSld delSld modSld sldOrd">
      <pc:chgData name="wkdtnqls.0506@daum.net" userId="489f84b755c91c2e" providerId="LiveId" clId="{5D05610A-C464-4D47-B25A-F93011234056}" dt="2021-12-15T01:52:26.744" v="3798" actId="1076"/>
      <pc:docMkLst>
        <pc:docMk/>
      </pc:docMkLst>
      <pc:sldChg chg="modSp mod">
        <pc:chgData name="wkdtnqls.0506@daum.net" userId="489f84b755c91c2e" providerId="LiveId" clId="{5D05610A-C464-4D47-B25A-F93011234056}" dt="2021-12-14T14:43:32.772" v="169" actId="1076"/>
        <pc:sldMkLst>
          <pc:docMk/>
          <pc:sldMk cId="4286643997" sldId="256"/>
        </pc:sldMkLst>
        <pc:spChg chg="mod">
          <ac:chgData name="wkdtnqls.0506@daum.net" userId="489f84b755c91c2e" providerId="LiveId" clId="{5D05610A-C464-4D47-B25A-F93011234056}" dt="2021-12-14T14:43:32.772" v="169" actId="1076"/>
          <ac:spMkLst>
            <pc:docMk/>
            <pc:sldMk cId="4286643997" sldId="256"/>
            <ac:spMk id="3" creationId="{C4ADD825-6192-4BD0-AD39-B9419E04CC10}"/>
          </ac:spMkLst>
        </pc:spChg>
      </pc:sldChg>
      <pc:sldChg chg="modSp mod">
        <pc:chgData name="wkdtnqls.0506@daum.net" userId="489f84b755c91c2e" providerId="LiveId" clId="{5D05610A-C464-4D47-B25A-F93011234056}" dt="2021-12-14T14:53:30.026" v="279" actId="207"/>
        <pc:sldMkLst>
          <pc:docMk/>
          <pc:sldMk cId="175223151" sldId="257"/>
        </pc:sldMkLst>
        <pc:spChg chg="mod">
          <ac:chgData name="wkdtnqls.0506@daum.net" userId="489f84b755c91c2e" providerId="LiveId" clId="{5D05610A-C464-4D47-B25A-F93011234056}" dt="2021-12-14T14:53:30.026" v="279" actId="207"/>
          <ac:spMkLst>
            <pc:docMk/>
            <pc:sldMk cId="175223151" sldId="257"/>
            <ac:spMk id="4" creationId="{7AC3404C-F28B-4A03-9C92-194FAB997F42}"/>
          </ac:spMkLst>
        </pc:spChg>
      </pc:sldChg>
      <pc:sldChg chg="addSp delSp modSp mod">
        <pc:chgData name="wkdtnqls.0506@daum.net" userId="489f84b755c91c2e" providerId="LiveId" clId="{5D05610A-C464-4D47-B25A-F93011234056}" dt="2021-12-15T01:52:26.744" v="3798" actId="1076"/>
        <pc:sldMkLst>
          <pc:docMk/>
          <pc:sldMk cId="3178658031" sldId="258"/>
        </pc:sldMkLst>
        <pc:spChg chg="mod">
          <ac:chgData name="wkdtnqls.0506@daum.net" userId="489f84b755c91c2e" providerId="LiveId" clId="{5D05610A-C464-4D47-B25A-F93011234056}" dt="2021-12-14T14:53:37.911" v="281" actId="207"/>
          <ac:spMkLst>
            <pc:docMk/>
            <pc:sldMk cId="3178658031" sldId="258"/>
            <ac:spMk id="4" creationId="{69D521F8-D707-4B2B-848B-E3BFE731E854}"/>
          </ac:spMkLst>
        </pc:spChg>
        <pc:spChg chg="add mod">
          <ac:chgData name="wkdtnqls.0506@daum.net" userId="489f84b755c91c2e" providerId="LiveId" clId="{5D05610A-C464-4D47-B25A-F93011234056}" dt="2021-12-15T01:52:26.744" v="3798" actId="1076"/>
          <ac:spMkLst>
            <pc:docMk/>
            <pc:sldMk cId="3178658031" sldId="258"/>
            <ac:spMk id="14" creationId="{278C679A-991B-475E-BD01-A342C21295DC}"/>
          </ac:spMkLst>
        </pc:spChg>
        <pc:spChg chg="add del mod">
          <ac:chgData name="wkdtnqls.0506@daum.net" userId="489f84b755c91c2e" providerId="LiveId" clId="{5D05610A-C464-4D47-B25A-F93011234056}" dt="2021-12-15T01:47:14.998" v="3652" actId="21"/>
          <ac:spMkLst>
            <pc:docMk/>
            <pc:sldMk cId="3178658031" sldId="258"/>
            <ac:spMk id="16" creationId="{DB49145E-4548-412A-A0B1-D9CFC4508379}"/>
          </ac:spMkLst>
        </pc:spChg>
        <pc:picChg chg="add mod">
          <ac:chgData name="wkdtnqls.0506@daum.net" userId="489f84b755c91c2e" providerId="LiveId" clId="{5D05610A-C464-4D47-B25A-F93011234056}" dt="2021-12-15T01:52:23.240" v="3797" actId="1076"/>
          <ac:picMkLst>
            <pc:docMk/>
            <pc:sldMk cId="3178658031" sldId="258"/>
            <ac:picMk id="13" creationId="{213910ED-02BC-41DD-ABED-E350F5D6D2EC}"/>
          </ac:picMkLst>
        </pc:picChg>
        <pc:cxnChg chg="add mod">
          <ac:chgData name="wkdtnqls.0506@daum.net" userId="489f84b755c91c2e" providerId="LiveId" clId="{5D05610A-C464-4D47-B25A-F93011234056}" dt="2021-12-15T01:46:18.175" v="3565" actId="14100"/>
          <ac:cxnSpMkLst>
            <pc:docMk/>
            <pc:sldMk cId="3178658031" sldId="258"/>
            <ac:cxnSpMk id="3" creationId="{06FBB927-C5A3-4BC1-9BB5-0990466AEDF6}"/>
          </ac:cxnSpMkLst>
        </pc:cxnChg>
      </pc:sldChg>
      <pc:sldChg chg="modSp mod">
        <pc:chgData name="wkdtnqls.0506@daum.net" userId="489f84b755c91c2e" providerId="LiveId" clId="{5D05610A-C464-4D47-B25A-F93011234056}" dt="2021-12-14T14:53:12.080" v="275" actId="207"/>
        <pc:sldMkLst>
          <pc:docMk/>
          <pc:sldMk cId="3962776676" sldId="260"/>
        </pc:sldMkLst>
        <pc:spChg chg="mod">
          <ac:chgData name="wkdtnqls.0506@daum.net" userId="489f84b755c91c2e" providerId="LiveId" clId="{5D05610A-C464-4D47-B25A-F93011234056}" dt="2021-12-14T14:53:12.080" v="275" actId="207"/>
          <ac:spMkLst>
            <pc:docMk/>
            <pc:sldMk cId="3962776676" sldId="260"/>
            <ac:spMk id="4" creationId="{F002E455-643D-4487-B9D6-66D13B9B6A43}"/>
          </ac:spMkLst>
        </pc:spChg>
      </pc:sldChg>
      <pc:sldChg chg="modSp mod">
        <pc:chgData name="wkdtnqls.0506@daum.net" userId="489f84b755c91c2e" providerId="LiveId" clId="{5D05610A-C464-4D47-B25A-F93011234056}" dt="2021-12-14T14:53:16.475" v="276" actId="207"/>
        <pc:sldMkLst>
          <pc:docMk/>
          <pc:sldMk cId="2718952639" sldId="261"/>
        </pc:sldMkLst>
        <pc:spChg chg="mod">
          <ac:chgData name="wkdtnqls.0506@daum.net" userId="489f84b755c91c2e" providerId="LiveId" clId="{5D05610A-C464-4D47-B25A-F93011234056}" dt="2021-12-14T14:53:16.475" v="276" actId="207"/>
          <ac:spMkLst>
            <pc:docMk/>
            <pc:sldMk cId="2718952639" sldId="261"/>
            <ac:spMk id="22" creationId="{DC00C505-8E42-46BF-BDD9-84FD385682E5}"/>
          </ac:spMkLst>
        </pc:spChg>
      </pc:sldChg>
      <pc:sldChg chg="modSp mod">
        <pc:chgData name="wkdtnqls.0506@daum.net" userId="489f84b755c91c2e" providerId="LiveId" clId="{5D05610A-C464-4D47-B25A-F93011234056}" dt="2021-12-14T14:53:22.145" v="277" actId="207"/>
        <pc:sldMkLst>
          <pc:docMk/>
          <pc:sldMk cId="1343324681" sldId="262"/>
        </pc:sldMkLst>
        <pc:spChg chg="mod">
          <ac:chgData name="wkdtnqls.0506@daum.net" userId="489f84b755c91c2e" providerId="LiveId" clId="{5D05610A-C464-4D47-B25A-F93011234056}" dt="2021-12-14T14:53:22.145" v="277" actId="207"/>
          <ac:spMkLst>
            <pc:docMk/>
            <pc:sldMk cId="1343324681" sldId="262"/>
            <ac:spMk id="18" creationId="{8A99F2F7-7E04-4621-9379-78E7EA7B63CB}"/>
          </ac:spMkLst>
        </pc:spChg>
      </pc:sldChg>
      <pc:sldChg chg="addSp modSp mod">
        <pc:chgData name="wkdtnqls.0506@daum.net" userId="489f84b755c91c2e" providerId="LiveId" clId="{5D05610A-C464-4D47-B25A-F93011234056}" dt="2021-12-15T01:45:16.139" v="3559" actId="20577"/>
        <pc:sldMkLst>
          <pc:docMk/>
          <pc:sldMk cId="3382191698" sldId="263"/>
        </pc:sldMkLst>
        <pc:spChg chg="mod">
          <ac:chgData name="wkdtnqls.0506@daum.net" userId="489f84b755c91c2e" providerId="LiveId" clId="{5D05610A-C464-4D47-B25A-F93011234056}" dt="2021-12-14T14:53:25.966" v="278" actId="207"/>
          <ac:spMkLst>
            <pc:docMk/>
            <pc:sldMk cId="3382191698" sldId="263"/>
            <ac:spMk id="12" creationId="{50972B7F-B285-45AD-B315-C54FE520EBCD}"/>
          </ac:spMkLst>
        </pc:spChg>
        <pc:spChg chg="add mod">
          <ac:chgData name="wkdtnqls.0506@daum.net" userId="489f84b755c91c2e" providerId="LiveId" clId="{5D05610A-C464-4D47-B25A-F93011234056}" dt="2021-12-15T01:45:16.139" v="3559" actId="20577"/>
          <ac:spMkLst>
            <pc:docMk/>
            <pc:sldMk cId="3382191698" sldId="263"/>
            <ac:spMk id="15" creationId="{A195F6D4-B018-4A3B-866F-4982ECD5D48B}"/>
          </ac:spMkLst>
        </pc:spChg>
        <pc:picChg chg="add mod">
          <ac:chgData name="wkdtnqls.0506@daum.net" userId="489f84b755c91c2e" providerId="LiveId" clId="{5D05610A-C464-4D47-B25A-F93011234056}" dt="2021-12-15T01:44:25.351" v="3491" actId="1076"/>
          <ac:picMkLst>
            <pc:docMk/>
            <pc:sldMk cId="3382191698" sldId="263"/>
            <ac:picMk id="14" creationId="{1DCDC0E0-1191-4104-AD53-F80DF056A770}"/>
          </ac:picMkLst>
        </pc:picChg>
        <pc:cxnChg chg="add mod">
          <ac:chgData name="wkdtnqls.0506@daum.net" userId="489f84b755c91c2e" providerId="LiveId" clId="{5D05610A-C464-4D47-B25A-F93011234056}" dt="2021-12-15T01:45:12.189" v="3558" actId="1076"/>
          <ac:cxnSpMkLst>
            <pc:docMk/>
            <pc:sldMk cId="3382191698" sldId="263"/>
            <ac:cxnSpMk id="16" creationId="{7FF3EA16-BBAB-4BFE-BF99-D951CDC333BC}"/>
          </ac:cxnSpMkLst>
        </pc:cxnChg>
      </pc:sldChg>
      <pc:sldChg chg="addSp modSp mod">
        <pc:chgData name="wkdtnqls.0506@daum.net" userId="489f84b755c91c2e" providerId="LiveId" clId="{5D05610A-C464-4D47-B25A-F93011234056}" dt="2021-12-15T01:48:02.100" v="3661" actId="1076"/>
        <pc:sldMkLst>
          <pc:docMk/>
          <pc:sldMk cId="2111042698" sldId="264"/>
        </pc:sldMkLst>
        <pc:spChg chg="mod">
          <ac:chgData name="wkdtnqls.0506@daum.net" userId="489f84b755c91c2e" providerId="LiveId" clId="{5D05610A-C464-4D47-B25A-F93011234056}" dt="2021-12-14T14:53:43.723" v="282" actId="207"/>
          <ac:spMkLst>
            <pc:docMk/>
            <pc:sldMk cId="2111042698" sldId="264"/>
            <ac:spMk id="9" creationId="{F13662C8-0CDB-4DAD-A8BE-60F46B101A45}"/>
          </ac:spMkLst>
        </pc:spChg>
        <pc:spChg chg="add mod">
          <ac:chgData name="wkdtnqls.0506@daum.net" userId="489f84b755c91c2e" providerId="LiveId" clId="{5D05610A-C464-4D47-B25A-F93011234056}" dt="2021-12-15T01:47:47.806" v="3658" actId="1076"/>
          <ac:spMkLst>
            <pc:docMk/>
            <pc:sldMk cId="2111042698" sldId="264"/>
            <ac:spMk id="13" creationId="{D3BC0F71-2D75-4B3A-B6F3-F4DAF68CC3A0}"/>
          </ac:spMkLst>
        </pc:spChg>
        <pc:spChg chg="add mod">
          <ac:chgData name="wkdtnqls.0506@daum.net" userId="489f84b755c91c2e" providerId="LiveId" clId="{5D05610A-C464-4D47-B25A-F93011234056}" dt="2021-12-15T01:48:02.100" v="3661" actId="1076"/>
          <ac:spMkLst>
            <pc:docMk/>
            <pc:sldMk cId="2111042698" sldId="264"/>
            <ac:spMk id="15" creationId="{70BDE291-6CC7-4D54-B3D2-F171678DC80F}"/>
          </ac:spMkLst>
        </pc:spChg>
        <pc:cxnChg chg="add mod">
          <ac:chgData name="wkdtnqls.0506@daum.net" userId="489f84b755c91c2e" providerId="LiveId" clId="{5D05610A-C464-4D47-B25A-F93011234056}" dt="2021-12-15T01:47:44.181" v="3657" actId="14100"/>
          <ac:cxnSpMkLst>
            <pc:docMk/>
            <pc:sldMk cId="2111042698" sldId="264"/>
            <ac:cxnSpMk id="14" creationId="{0C014C65-63A6-4C4D-B37D-D07230479CEE}"/>
          </ac:cxnSpMkLst>
        </pc:cxnChg>
      </pc:sldChg>
      <pc:sldChg chg="addSp modSp mod">
        <pc:chgData name="wkdtnqls.0506@daum.net" userId="489f84b755c91c2e" providerId="LiveId" clId="{5D05610A-C464-4D47-B25A-F93011234056}" dt="2021-12-15T01:50:56.012" v="3787" actId="14100"/>
        <pc:sldMkLst>
          <pc:docMk/>
          <pc:sldMk cId="559815368" sldId="265"/>
        </pc:sldMkLst>
        <pc:spChg chg="mod">
          <ac:chgData name="wkdtnqls.0506@daum.net" userId="489f84b755c91c2e" providerId="LiveId" clId="{5D05610A-C464-4D47-B25A-F93011234056}" dt="2021-12-14T14:53:47.546" v="283" actId="207"/>
          <ac:spMkLst>
            <pc:docMk/>
            <pc:sldMk cId="559815368" sldId="265"/>
            <ac:spMk id="8" creationId="{57023535-DC93-46B7-ADA0-1BD7CD2AF7A0}"/>
          </ac:spMkLst>
        </pc:spChg>
        <pc:spChg chg="add mod">
          <ac:chgData name="wkdtnqls.0506@daum.net" userId="489f84b755c91c2e" providerId="LiveId" clId="{5D05610A-C464-4D47-B25A-F93011234056}" dt="2021-12-15T01:50:45.751" v="3783" actId="1076"/>
          <ac:spMkLst>
            <pc:docMk/>
            <pc:sldMk cId="559815368" sldId="265"/>
            <ac:spMk id="25" creationId="{08438ADD-FAC3-4EE1-B313-D6C4C4E316B6}"/>
          </ac:spMkLst>
        </pc:spChg>
        <pc:picChg chg="add mod modCrop">
          <ac:chgData name="wkdtnqls.0506@daum.net" userId="489f84b755c91c2e" providerId="LiveId" clId="{5D05610A-C464-4D47-B25A-F93011234056}" dt="2021-12-15T01:50:40.432" v="3782" actId="1076"/>
          <ac:picMkLst>
            <pc:docMk/>
            <pc:sldMk cId="559815368" sldId="265"/>
            <ac:picMk id="3" creationId="{874C7539-AF90-445C-8B70-93D05F9E0A69}"/>
          </ac:picMkLst>
        </pc:picChg>
        <pc:cxnChg chg="add mod">
          <ac:chgData name="wkdtnqls.0506@daum.net" userId="489f84b755c91c2e" providerId="LiveId" clId="{5D05610A-C464-4D47-B25A-F93011234056}" dt="2021-12-15T01:50:56.012" v="3787" actId="14100"/>
          <ac:cxnSpMkLst>
            <pc:docMk/>
            <pc:sldMk cId="559815368" sldId="265"/>
            <ac:cxnSpMk id="27" creationId="{2F02E730-B1C7-4A37-8CC0-4F0ADCA4FDCF}"/>
          </ac:cxnSpMkLst>
        </pc:cxnChg>
      </pc:sldChg>
      <pc:sldChg chg="modSp mod">
        <pc:chgData name="wkdtnqls.0506@daum.net" userId="489f84b755c91c2e" providerId="LiveId" clId="{5D05610A-C464-4D47-B25A-F93011234056}" dt="2021-12-14T14:53:33.959" v="280" actId="207"/>
        <pc:sldMkLst>
          <pc:docMk/>
          <pc:sldMk cId="2462406710" sldId="266"/>
        </pc:sldMkLst>
        <pc:spChg chg="mod">
          <ac:chgData name="wkdtnqls.0506@daum.net" userId="489f84b755c91c2e" providerId="LiveId" clId="{5D05610A-C464-4D47-B25A-F93011234056}" dt="2021-12-14T14:53:33.959" v="280" actId="207"/>
          <ac:spMkLst>
            <pc:docMk/>
            <pc:sldMk cId="2462406710" sldId="266"/>
            <ac:spMk id="10" creationId="{AF88C628-9EBE-4512-A168-872F8AD27D9C}"/>
          </ac:spMkLst>
        </pc:spChg>
      </pc:sldChg>
      <pc:sldChg chg="addSp modSp mod">
        <pc:chgData name="wkdtnqls.0506@daum.net" userId="489f84b755c91c2e" providerId="LiveId" clId="{5D05610A-C464-4D47-B25A-F93011234056}" dt="2021-12-15T01:51:16.640" v="3792" actId="1076"/>
        <pc:sldMkLst>
          <pc:docMk/>
          <pc:sldMk cId="1489739589" sldId="267"/>
        </pc:sldMkLst>
        <pc:spChg chg="mod">
          <ac:chgData name="wkdtnqls.0506@daum.net" userId="489f84b755c91c2e" providerId="LiveId" clId="{5D05610A-C464-4D47-B25A-F93011234056}" dt="2021-12-14T14:53:51.544" v="284" actId="207"/>
          <ac:spMkLst>
            <pc:docMk/>
            <pc:sldMk cId="1489739589" sldId="267"/>
            <ac:spMk id="8" creationId="{B5DE9272-4943-4407-A281-1D291286D5FC}"/>
          </ac:spMkLst>
        </pc:spChg>
        <pc:spChg chg="add mod">
          <ac:chgData name="wkdtnqls.0506@daum.net" userId="489f84b755c91c2e" providerId="LiveId" clId="{5D05610A-C464-4D47-B25A-F93011234056}" dt="2021-12-15T01:51:04.740" v="3789"/>
          <ac:spMkLst>
            <pc:docMk/>
            <pc:sldMk cId="1489739589" sldId="267"/>
            <ac:spMk id="19" creationId="{AF76A7B3-7947-4A58-86B1-5816BA9E5D40}"/>
          </ac:spMkLst>
        </pc:spChg>
        <pc:picChg chg="add mod">
          <ac:chgData name="wkdtnqls.0506@daum.net" userId="489f84b755c91c2e" providerId="LiveId" clId="{5D05610A-C464-4D47-B25A-F93011234056}" dt="2021-12-15T01:51:01.093" v="3788"/>
          <ac:picMkLst>
            <pc:docMk/>
            <pc:sldMk cId="1489739589" sldId="267"/>
            <ac:picMk id="18" creationId="{FF0D27E0-BF67-4C23-8C57-D2CAE878AA19}"/>
          </ac:picMkLst>
        </pc:picChg>
        <pc:cxnChg chg="add mod">
          <ac:chgData name="wkdtnqls.0506@daum.net" userId="489f84b755c91c2e" providerId="LiveId" clId="{5D05610A-C464-4D47-B25A-F93011234056}" dt="2021-12-15T01:51:16.640" v="3792" actId="1076"/>
          <ac:cxnSpMkLst>
            <pc:docMk/>
            <pc:sldMk cId="1489739589" sldId="267"/>
            <ac:cxnSpMk id="20" creationId="{D9DD642E-D97C-4394-A623-8A33BD4DF222}"/>
          </ac:cxnSpMkLst>
        </pc:cxnChg>
      </pc:sldChg>
      <pc:sldChg chg="addSp modSp mod">
        <pc:chgData name="wkdtnqls.0506@daum.net" userId="489f84b755c91c2e" providerId="LiveId" clId="{5D05610A-C464-4D47-B25A-F93011234056}" dt="2021-12-15T01:51:31.748" v="3796" actId="14100"/>
        <pc:sldMkLst>
          <pc:docMk/>
          <pc:sldMk cId="3016397163" sldId="268"/>
        </pc:sldMkLst>
        <pc:spChg chg="mod">
          <ac:chgData name="wkdtnqls.0506@daum.net" userId="489f84b755c91c2e" providerId="LiveId" clId="{5D05610A-C464-4D47-B25A-F93011234056}" dt="2021-12-14T14:53:55.468" v="285" actId="207"/>
          <ac:spMkLst>
            <pc:docMk/>
            <pc:sldMk cId="3016397163" sldId="268"/>
            <ac:spMk id="4" creationId="{D0829185-B92E-45A1-8DD8-FD723FA46A9E}"/>
          </ac:spMkLst>
        </pc:spChg>
        <pc:spChg chg="add mod">
          <ac:chgData name="wkdtnqls.0506@daum.net" userId="489f84b755c91c2e" providerId="LiveId" clId="{5D05610A-C464-4D47-B25A-F93011234056}" dt="2021-12-15T01:51:25.332" v="3794"/>
          <ac:spMkLst>
            <pc:docMk/>
            <pc:sldMk cId="3016397163" sldId="268"/>
            <ac:spMk id="16" creationId="{0F795178-0876-45E0-9E3C-A8076FE683D7}"/>
          </ac:spMkLst>
        </pc:spChg>
        <pc:picChg chg="add mod">
          <ac:chgData name="wkdtnqls.0506@daum.net" userId="489f84b755c91c2e" providerId="LiveId" clId="{5D05610A-C464-4D47-B25A-F93011234056}" dt="2021-12-15T01:51:21.664" v="3793"/>
          <ac:picMkLst>
            <pc:docMk/>
            <pc:sldMk cId="3016397163" sldId="268"/>
            <ac:picMk id="15" creationId="{4ACD514D-EE2B-498B-9024-C12B71BAC1A6}"/>
          </ac:picMkLst>
        </pc:picChg>
        <pc:cxnChg chg="add mod">
          <ac:chgData name="wkdtnqls.0506@daum.net" userId="489f84b755c91c2e" providerId="LiveId" clId="{5D05610A-C464-4D47-B25A-F93011234056}" dt="2021-12-15T01:51:31.748" v="3796" actId="14100"/>
          <ac:cxnSpMkLst>
            <pc:docMk/>
            <pc:sldMk cId="3016397163" sldId="268"/>
            <ac:cxnSpMk id="17" creationId="{72918089-24E6-41EB-B5FA-09E4F21C24B7}"/>
          </ac:cxnSpMkLst>
        </pc:cxnChg>
      </pc:sldChg>
      <pc:sldChg chg="modSp mod">
        <pc:chgData name="wkdtnqls.0506@daum.net" userId="489f84b755c91c2e" providerId="LiveId" clId="{5D05610A-C464-4D47-B25A-F93011234056}" dt="2021-12-14T14:52:52.820" v="271" actId="207"/>
        <pc:sldMkLst>
          <pc:docMk/>
          <pc:sldMk cId="1165177575" sldId="269"/>
        </pc:sldMkLst>
        <pc:spChg chg="mod">
          <ac:chgData name="wkdtnqls.0506@daum.net" userId="489f84b755c91c2e" providerId="LiveId" clId="{5D05610A-C464-4D47-B25A-F93011234056}" dt="2021-12-14T14:52:52.820" v="271" actId="207"/>
          <ac:spMkLst>
            <pc:docMk/>
            <pc:sldMk cId="1165177575" sldId="269"/>
            <ac:spMk id="6" creationId="{64B174F9-DBD9-43FB-AF67-D73FDBF8F999}"/>
          </ac:spMkLst>
        </pc:spChg>
      </pc:sldChg>
      <pc:sldChg chg="modSp mod">
        <pc:chgData name="wkdtnqls.0506@daum.net" userId="489f84b755c91c2e" providerId="LiveId" clId="{5D05610A-C464-4D47-B25A-F93011234056}" dt="2021-12-14T14:52:56.505" v="272" actId="207"/>
        <pc:sldMkLst>
          <pc:docMk/>
          <pc:sldMk cId="3907434040" sldId="270"/>
        </pc:sldMkLst>
        <pc:spChg chg="mod">
          <ac:chgData name="wkdtnqls.0506@daum.net" userId="489f84b755c91c2e" providerId="LiveId" clId="{5D05610A-C464-4D47-B25A-F93011234056}" dt="2021-12-14T14:52:56.505" v="272" actId="207"/>
          <ac:spMkLst>
            <pc:docMk/>
            <pc:sldMk cId="3907434040" sldId="270"/>
            <ac:spMk id="4" creationId="{46C4F311-E1B8-4D94-9170-58F40B973E63}"/>
          </ac:spMkLst>
        </pc:spChg>
      </pc:sldChg>
      <pc:sldChg chg="modSp mod">
        <pc:chgData name="wkdtnqls.0506@daum.net" userId="489f84b755c91c2e" providerId="LiveId" clId="{5D05610A-C464-4D47-B25A-F93011234056}" dt="2021-12-14T14:53:00.435" v="273" actId="207"/>
        <pc:sldMkLst>
          <pc:docMk/>
          <pc:sldMk cId="2755377419" sldId="271"/>
        </pc:sldMkLst>
        <pc:spChg chg="mod">
          <ac:chgData name="wkdtnqls.0506@daum.net" userId="489f84b755c91c2e" providerId="LiveId" clId="{5D05610A-C464-4D47-B25A-F93011234056}" dt="2021-12-14T14:53:00.435" v="273" actId="207"/>
          <ac:spMkLst>
            <pc:docMk/>
            <pc:sldMk cId="2755377419" sldId="271"/>
            <ac:spMk id="8" creationId="{A6148552-5FF8-4C12-A4C1-AB5C379D76E1}"/>
          </ac:spMkLst>
        </pc:spChg>
      </pc:sldChg>
      <pc:sldChg chg="modSp mod ord">
        <pc:chgData name="wkdtnqls.0506@daum.net" userId="489f84b755c91c2e" providerId="LiveId" clId="{5D05610A-C464-4D47-B25A-F93011234056}" dt="2021-12-14T22:26:20.631" v="3388"/>
        <pc:sldMkLst>
          <pc:docMk/>
          <pc:sldMk cId="1271424936" sldId="276"/>
        </pc:sldMkLst>
        <pc:spChg chg="mod">
          <ac:chgData name="wkdtnqls.0506@daum.net" userId="489f84b755c91c2e" providerId="LiveId" clId="{5D05610A-C464-4D47-B25A-F93011234056}" dt="2021-12-14T14:54:16.314" v="288" actId="207"/>
          <ac:spMkLst>
            <pc:docMk/>
            <pc:sldMk cId="1271424936" sldId="276"/>
            <ac:spMk id="4" creationId="{5D0160B0-A926-46E2-9ECC-90E9244488CD}"/>
          </ac:spMkLst>
        </pc:spChg>
      </pc:sldChg>
      <pc:sldChg chg="modSp mod">
        <pc:chgData name="wkdtnqls.0506@daum.net" userId="489f84b755c91c2e" providerId="LiveId" clId="{5D05610A-C464-4D47-B25A-F93011234056}" dt="2021-12-14T17:30:00.911" v="3083"/>
        <pc:sldMkLst>
          <pc:docMk/>
          <pc:sldMk cId="3656881127" sldId="277"/>
        </pc:sldMkLst>
        <pc:spChg chg="mod">
          <ac:chgData name="wkdtnqls.0506@daum.net" userId="489f84b755c91c2e" providerId="LiveId" clId="{5D05610A-C464-4D47-B25A-F93011234056}" dt="2021-12-14T17:30:00.911" v="3083"/>
          <ac:spMkLst>
            <pc:docMk/>
            <pc:sldMk cId="3656881127" sldId="277"/>
            <ac:spMk id="8" creationId="{26083006-5237-46E0-898D-AD9DCE01F29E}"/>
          </ac:spMkLst>
        </pc:spChg>
      </pc:sldChg>
      <pc:sldChg chg="addSp delSp modSp mod ord">
        <pc:chgData name="wkdtnqls.0506@daum.net" userId="489f84b755c91c2e" providerId="LiveId" clId="{5D05610A-C464-4D47-B25A-F93011234056}" dt="2021-12-14T22:26:25.131" v="3390"/>
        <pc:sldMkLst>
          <pc:docMk/>
          <pc:sldMk cId="3042407382" sldId="278"/>
        </pc:sldMkLst>
        <pc:spChg chg="mod">
          <ac:chgData name="wkdtnqls.0506@daum.net" userId="489f84b755c91c2e" providerId="LiveId" clId="{5D05610A-C464-4D47-B25A-F93011234056}" dt="2021-12-14T14:54:20.916" v="289" actId="207"/>
          <ac:spMkLst>
            <pc:docMk/>
            <pc:sldMk cId="3042407382" sldId="278"/>
            <ac:spMk id="6" creationId="{3031A4E5-27CE-412E-9DFF-E52B8CDE7A50}"/>
          </ac:spMkLst>
        </pc:spChg>
        <pc:spChg chg="add del mod">
          <ac:chgData name="wkdtnqls.0506@daum.net" userId="489f84b755c91c2e" providerId="LiveId" clId="{5D05610A-C464-4D47-B25A-F93011234056}" dt="2021-12-14T17:21:47.817" v="2954"/>
          <ac:spMkLst>
            <pc:docMk/>
            <pc:sldMk cId="3042407382" sldId="278"/>
            <ac:spMk id="10" creationId="{CA53924E-3CA1-4F14-8574-C360E1B65A63}"/>
          </ac:spMkLst>
        </pc:spChg>
      </pc:sldChg>
      <pc:sldChg chg="modSp mod ord">
        <pc:chgData name="wkdtnqls.0506@daum.net" userId="489f84b755c91c2e" providerId="LiveId" clId="{5D05610A-C464-4D47-B25A-F93011234056}" dt="2021-12-14T22:26:15.194" v="3386"/>
        <pc:sldMkLst>
          <pc:docMk/>
          <pc:sldMk cId="2435371445" sldId="279"/>
        </pc:sldMkLst>
        <pc:spChg chg="mod">
          <ac:chgData name="wkdtnqls.0506@daum.net" userId="489f84b755c91c2e" providerId="LiveId" clId="{5D05610A-C464-4D47-B25A-F93011234056}" dt="2021-12-14T14:54:05.418" v="287" actId="207"/>
          <ac:spMkLst>
            <pc:docMk/>
            <pc:sldMk cId="2435371445" sldId="279"/>
            <ac:spMk id="8" creationId="{36644589-4F8B-4E66-A249-65A21BD02395}"/>
          </ac:spMkLst>
        </pc:spChg>
      </pc:sldChg>
      <pc:sldChg chg="modSp mod">
        <pc:chgData name="wkdtnqls.0506@daum.net" userId="489f84b755c91c2e" providerId="LiveId" clId="{5D05610A-C464-4D47-B25A-F93011234056}" dt="2021-12-14T14:53:06.907" v="274" actId="207"/>
        <pc:sldMkLst>
          <pc:docMk/>
          <pc:sldMk cId="2025745062" sldId="281"/>
        </pc:sldMkLst>
        <pc:spChg chg="mod">
          <ac:chgData name="wkdtnqls.0506@daum.net" userId="489f84b755c91c2e" providerId="LiveId" clId="{5D05610A-C464-4D47-B25A-F93011234056}" dt="2021-12-14T14:53:06.907" v="274" actId="207"/>
          <ac:spMkLst>
            <pc:docMk/>
            <pc:sldMk cId="2025745062" sldId="281"/>
            <ac:spMk id="8" creationId="{A6148552-5FF8-4C12-A4C1-AB5C379D76E1}"/>
          </ac:spMkLst>
        </pc:spChg>
      </pc:sldChg>
      <pc:sldChg chg="addSp modSp mod">
        <pc:chgData name="wkdtnqls.0506@daum.net" userId="489f84b755c91c2e" providerId="LiveId" clId="{5D05610A-C464-4D47-B25A-F93011234056}" dt="2021-12-15T01:43:47.591" v="3489"/>
        <pc:sldMkLst>
          <pc:docMk/>
          <pc:sldMk cId="2172475699" sldId="282"/>
        </pc:sldMkLst>
        <pc:spChg chg="mod">
          <ac:chgData name="wkdtnqls.0506@daum.net" userId="489f84b755c91c2e" providerId="LiveId" clId="{5D05610A-C464-4D47-B25A-F93011234056}" dt="2021-12-15T01:43:47.591" v="3489"/>
          <ac:spMkLst>
            <pc:docMk/>
            <pc:sldMk cId="2172475699" sldId="282"/>
            <ac:spMk id="8" creationId="{5B9BC9A7-464B-45DF-84F4-DEFC860717CC}"/>
          </ac:spMkLst>
        </pc:spChg>
        <pc:spChg chg="mod">
          <ac:chgData name="wkdtnqls.0506@daum.net" userId="489f84b755c91c2e" providerId="LiveId" clId="{5D05610A-C464-4D47-B25A-F93011234056}" dt="2021-12-14T17:29:58.007" v="3077"/>
          <ac:spMkLst>
            <pc:docMk/>
            <pc:sldMk cId="2172475699" sldId="282"/>
            <ac:spMk id="10" creationId="{A7F3606D-069A-4558-9BFE-80FC14145765}"/>
          </ac:spMkLst>
        </pc:spChg>
        <pc:cxnChg chg="add">
          <ac:chgData name="wkdtnqls.0506@daum.net" userId="489f84b755c91c2e" providerId="LiveId" clId="{5D05610A-C464-4D47-B25A-F93011234056}" dt="2021-12-14T14:44:22.487" v="170" actId="11529"/>
          <ac:cxnSpMkLst>
            <pc:docMk/>
            <pc:sldMk cId="2172475699" sldId="282"/>
            <ac:cxnSpMk id="3" creationId="{0DC540D6-41BF-4A5E-A08C-915E7BB7ED3D}"/>
          </ac:cxnSpMkLst>
        </pc:cxnChg>
        <pc:cxnChg chg="add mod">
          <ac:chgData name="wkdtnqls.0506@daum.net" userId="489f84b755c91c2e" providerId="LiveId" clId="{5D05610A-C464-4D47-B25A-F93011234056}" dt="2021-12-14T14:44:46.026" v="177" actId="1076"/>
          <ac:cxnSpMkLst>
            <pc:docMk/>
            <pc:sldMk cId="2172475699" sldId="282"/>
            <ac:cxnSpMk id="9" creationId="{B664BAD1-4E8E-4592-8528-C9C9AC6D1C91}"/>
          </ac:cxnSpMkLst>
        </pc:cxnChg>
        <pc:cxnChg chg="add mod">
          <ac:chgData name="wkdtnqls.0506@daum.net" userId="489f84b755c91c2e" providerId="LiveId" clId="{5D05610A-C464-4D47-B25A-F93011234056}" dt="2021-12-14T14:44:40.938" v="176" actId="14100"/>
          <ac:cxnSpMkLst>
            <pc:docMk/>
            <pc:sldMk cId="2172475699" sldId="282"/>
            <ac:cxnSpMk id="11" creationId="{9E6DC6D0-32D0-42B4-8646-1F7479E08FFD}"/>
          </ac:cxnSpMkLst>
        </pc:cxnChg>
        <pc:cxnChg chg="add mod">
          <ac:chgData name="wkdtnqls.0506@daum.net" userId="489f84b755c91c2e" providerId="LiveId" clId="{5D05610A-C464-4D47-B25A-F93011234056}" dt="2021-12-14T14:44:54.686" v="179" actId="1076"/>
          <ac:cxnSpMkLst>
            <pc:docMk/>
            <pc:sldMk cId="2172475699" sldId="282"/>
            <ac:cxnSpMk id="13" creationId="{13320109-9DB1-430A-9D8F-E8E2B19C216B}"/>
          </ac:cxnSpMkLst>
        </pc:cxnChg>
      </pc:sldChg>
      <pc:sldChg chg="modSp mod">
        <pc:chgData name="wkdtnqls.0506@daum.net" userId="489f84b755c91c2e" providerId="LiveId" clId="{5D05610A-C464-4D47-B25A-F93011234056}" dt="2021-12-14T17:04:09.493" v="871" actId="20577"/>
        <pc:sldMkLst>
          <pc:docMk/>
          <pc:sldMk cId="408407584" sldId="283"/>
        </pc:sldMkLst>
        <pc:spChg chg="mod">
          <ac:chgData name="wkdtnqls.0506@daum.net" userId="489f84b755c91c2e" providerId="LiveId" clId="{5D05610A-C464-4D47-B25A-F93011234056}" dt="2021-12-14T17:04:09.493" v="871" actId="20577"/>
          <ac:spMkLst>
            <pc:docMk/>
            <pc:sldMk cId="408407584" sldId="283"/>
            <ac:spMk id="14" creationId="{8D36B434-EABD-479B-8F0D-822EFD80D3A3}"/>
          </ac:spMkLst>
        </pc:spChg>
      </pc:sldChg>
      <pc:sldChg chg="modSp mod ord">
        <pc:chgData name="wkdtnqls.0506@daum.net" userId="489f84b755c91c2e" providerId="LiveId" clId="{5D05610A-C464-4D47-B25A-F93011234056}" dt="2021-12-14T22:26:04.260" v="3384"/>
        <pc:sldMkLst>
          <pc:docMk/>
          <pc:sldMk cId="13342130" sldId="284"/>
        </pc:sldMkLst>
        <pc:spChg chg="mod">
          <ac:chgData name="wkdtnqls.0506@daum.net" userId="489f84b755c91c2e" providerId="LiveId" clId="{5D05610A-C464-4D47-B25A-F93011234056}" dt="2021-12-14T17:24:03.892" v="3028" actId="20577"/>
          <ac:spMkLst>
            <pc:docMk/>
            <pc:sldMk cId="13342130" sldId="284"/>
            <ac:spMk id="6" creationId="{924B4B8C-DF70-4524-8FAC-448C3AA6BDB1}"/>
          </ac:spMkLst>
        </pc:spChg>
      </pc:sldChg>
      <pc:sldChg chg="modSp mod">
        <pc:chgData name="wkdtnqls.0506@daum.net" userId="489f84b755c91c2e" providerId="LiveId" clId="{5D05610A-C464-4D47-B25A-F93011234056}" dt="2021-12-14T17:25:30.693" v="3034"/>
        <pc:sldMkLst>
          <pc:docMk/>
          <pc:sldMk cId="822147631" sldId="286"/>
        </pc:sldMkLst>
        <pc:spChg chg="mod">
          <ac:chgData name="wkdtnqls.0506@daum.net" userId="489f84b755c91c2e" providerId="LiveId" clId="{5D05610A-C464-4D47-B25A-F93011234056}" dt="2021-12-14T17:25:30.693" v="3034"/>
          <ac:spMkLst>
            <pc:docMk/>
            <pc:sldMk cId="822147631" sldId="286"/>
            <ac:spMk id="4" creationId="{8E5AD429-1A31-40E4-8059-FC30C2AB832E}"/>
          </ac:spMkLst>
        </pc:spChg>
        <pc:spChg chg="mod">
          <ac:chgData name="wkdtnqls.0506@daum.net" userId="489f84b755c91c2e" providerId="LiveId" clId="{5D05610A-C464-4D47-B25A-F93011234056}" dt="2021-12-14T14:55:31.619" v="298"/>
          <ac:spMkLst>
            <pc:docMk/>
            <pc:sldMk cId="822147631" sldId="286"/>
            <ac:spMk id="7" creationId="{253D8272-CCA8-4CDB-AFCE-DE1ECD9135B8}"/>
          </ac:spMkLst>
        </pc:spChg>
        <pc:spChg chg="mod">
          <ac:chgData name="wkdtnqls.0506@daum.net" userId="489f84b755c91c2e" providerId="LiveId" clId="{5D05610A-C464-4D47-B25A-F93011234056}" dt="2021-12-14T14:50:43.620" v="190" actId="20577"/>
          <ac:spMkLst>
            <pc:docMk/>
            <pc:sldMk cId="822147631" sldId="286"/>
            <ac:spMk id="10" creationId="{E696A09C-2202-4716-9DDC-A28C1CDE652B}"/>
          </ac:spMkLst>
        </pc:spChg>
      </pc:sldChg>
      <pc:sldChg chg="modSp mod">
        <pc:chgData name="wkdtnqls.0506@daum.net" userId="489f84b755c91c2e" providerId="LiveId" clId="{5D05610A-C464-4D47-B25A-F93011234056}" dt="2021-12-14T17:28:42.913" v="3071" actId="1076"/>
        <pc:sldMkLst>
          <pc:docMk/>
          <pc:sldMk cId="1350698708" sldId="287"/>
        </pc:sldMkLst>
        <pc:spChg chg="mod">
          <ac:chgData name="wkdtnqls.0506@daum.net" userId="489f84b755c91c2e" providerId="LiveId" clId="{5D05610A-C464-4D47-B25A-F93011234056}" dt="2021-12-14T17:25:43.977" v="3046"/>
          <ac:spMkLst>
            <pc:docMk/>
            <pc:sldMk cId="1350698708" sldId="287"/>
            <ac:spMk id="4" creationId="{D6A581DB-7157-4C15-8FC5-38622073B481}"/>
          </ac:spMkLst>
        </pc:spChg>
        <pc:spChg chg="mod">
          <ac:chgData name="wkdtnqls.0506@daum.net" userId="489f84b755c91c2e" providerId="LiveId" clId="{5D05610A-C464-4D47-B25A-F93011234056}" dt="2021-12-14T17:28:42.913" v="3071" actId="1076"/>
          <ac:spMkLst>
            <pc:docMk/>
            <pc:sldMk cId="1350698708" sldId="287"/>
            <ac:spMk id="5" creationId="{C314D251-442C-4B3F-B032-5F97968BCC61}"/>
          </ac:spMkLst>
        </pc:spChg>
        <pc:spChg chg="mod">
          <ac:chgData name="wkdtnqls.0506@daum.net" userId="489f84b755c91c2e" providerId="LiveId" clId="{5D05610A-C464-4D47-B25A-F93011234056}" dt="2021-12-14T17:28:40.805" v="3070" actId="1076"/>
          <ac:spMkLst>
            <pc:docMk/>
            <pc:sldMk cId="1350698708" sldId="287"/>
            <ac:spMk id="7" creationId="{B83F4D51-C35F-40EF-8DEF-83B4F5B00BD9}"/>
          </ac:spMkLst>
        </pc:spChg>
      </pc:sldChg>
      <pc:sldChg chg="addSp delSp modSp new del mod">
        <pc:chgData name="wkdtnqls.0506@daum.net" userId="489f84b755c91c2e" providerId="LiveId" clId="{5D05610A-C464-4D47-B25A-F93011234056}" dt="2021-12-14T16:44:17.558" v="483" actId="2696"/>
        <pc:sldMkLst>
          <pc:docMk/>
          <pc:sldMk cId="2975141606" sldId="288"/>
        </pc:sldMkLst>
        <pc:spChg chg="del">
          <ac:chgData name="wkdtnqls.0506@daum.net" userId="489f84b755c91c2e" providerId="LiveId" clId="{5D05610A-C464-4D47-B25A-F93011234056}" dt="2021-12-14T16:44:02.236" v="481" actId="21"/>
          <ac:spMkLst>
            <pc:docMk/>
            <pc:sldMk cId="2975141606" sldId="288"/>
            <ac:spMk id="2" creationId="{3229156F-1ED8-4F04-B352-EFC155438DB1}"/>
          </ac:spMkLst>
        </pc:spChg>
        <pc:spChg chg="del">
          <ac:chgData name="wkdtnqls.0506@daum.net" userId="489f84b755c91c2e" providerId="LiveId" clId="{5D05610A-C464-4D47-B25A-F93011234056}" dt="2021-12-14T16:44:00.911" v="480" actId="21"/>
          <ac:spMkLst>
            <pc:docMk/>
            <pc:sldMk cId="2975141606" sldId="288"/>
            <ac:spMk id="3" creationId="{3821F1B7-9E49-46E6-8B2E-D92AEB9F5A83}"/>
          </ac:spMkLst>
        </pc:spChg>
        <pc:spChg chg="add mod">
          <ac:chgData name="wkdtnqls.0506@daum.net" userId="489f84b755c91c2e" providerId="LiveId" clId="{5D05610A-C464-4D47-B25A-F93011234056}" dt="2021-12-14T16:43:58.926" v="479"/>
          <ac:spMkLst>
            <pc:docMk/>
            <pc:sldMk cId="2975141606" sldId="288"/>
            <ac:spMk id="4" creationId="{2748295C-2F42-4CED-985B-B2E72FA8BFDA}"/>
          </ac:spMkLst>
        </pc:spChg>
      </pc:sldChg>
      <pc:sldChg chg="addSp delSp modSp add mod">
        <pc:chgData name="wkdtnqls.0506@daum.net" userId="489f84b755c91c2e" providerId="LiveId" clId="{5D05610A-C464-4D47-B25A-F93011234056}" dt="2021-12-14T16:50:19.476" v="659" actId="14100"/>
        <pc:sldMkLst>
          <pc:docMk/>
          <pc:sldMk cId="1222492147" sldId="294"/>
        </pc:sldMkLst>
        <pc:spChg chg="add del mod">
          <ac:chgData name="wkdtnqls.0506@daum.net" userId="489f84b755c91c2e" providerId="LiveId" clId="{5D05610A-C464-4D47-B25A-F93011234056}" dt="2021-12-14T16:46:28.780" v="535" actId="21"/>
          <ac:spMkLst>
            <pc:docMk/>
            <pc:sldMk cId="1222492147" sldId="294"/>
            <ac:spMk id="3" creationId="{42AC2158-9DD9-4372-80A5-D4CDCB484DE5}"/>
          </ac:spMkLst>
        </pc:spChg>
        <pc:spChg chg="mod">
          <ac:chgData name="wkdtnqls.0506@daum.net" userId="489f84b755c91c2e" providerId="LiveId" clId="{5D05610A-C464-4D47-B25A-F93011234056}" dt="2021-12-14T16:47:50.215" v="605" actId="1076"/>
          <ac:spMkLst>
            <pc:docMk/>
            <pc:sldMk cId="1222492147" sldId="294"/>
            <ac:spMk id="8" creationId="{359015EA-B633-4662-A17B-4F1AB724E5ED}"/>
          </ac:spMkLst>
        </pc:spChg>
        <pc:spChg chg="mod">
          <ac:chgData name="wkdtnqls.0506@daum.net" userId="489f84b755c91c2e" providerId="LiveId" clId="{5D05610A-C464-4D47-B25A-F93011234056}" dt="2021-12-14T16:49:11.186" v="639" actId="1076"/>
          <ac:spMkLst>
            <pc:docMk/>
            <pc:sldMk cId="1222492147" sldId="294"/>
            <ac:spMk id="11" creationId="{AE7214BE-35D9-4B55-BA51-A8A855FF94CA}"/>
          </ac:spMkLst>
        </pc:spChg>
        <pc:spChg chg="add mod">
          <ac:chgData name="wkdtnqls.0506@daum.net" userId="489f84b755c91c2e" providerId="LiveId" clId="{5D05610A-C464-4D47-B25A-F93011234056}" dt="2021-12-14T16:46:44.822" v="585" actId="14100"/>
          <ac:spMkLst>
            <pc:docMk/>
            <pc:sldMk cId="1222492147" sldId="294"/>
            <ac:spMk id="12" creationId="{C43BF5F5-27C9-4D84-B514-581EE78C3C6C}"/>
          </ac:spMkLst>
        </pc:spChg>
        <pc:spChg chg="del">
          <ac:chgData name="wkdtnqls.0506@daum.net" userId="489f84b755c91c2e" providerId="LiveId" clId="{5D05610A-C464-4D47-B25A-F93011234056}" dt="2021-12-14T16:46:21.361" v="533" actId="21"/>
          <ac:spMkLst>
            <pc:docMk/>
            <pc:sldMk cId="1222492147" sldId="294"/>
            <ac:spMk id="13" creationId="{4D777A7D-6F16-4E16-AD16-0FF6B400DACB}"/>
          </ac:spMkLst>
        </pc:spChg>
        <pc:spChg chg="mod">
          <ac:chgData name="wkdtnqls.0506@daum.net" userId="489f84b755c91c2e" providerId="LiveId" clId="{5D05610A-C464-4D47-B25A-F93011234056}" dt="2021-12-14T16:48:43.060" v="628" actId="20577"/>
          <ac:spMkLst>
            <pc:docMk/>
            <pc:sldMk cId="1222492147" sldId="294"/>
            <ac:spMk id="15" creationId="{31304B59-DB45-4104-8386-BD569D4F564B}"/>
          </ac:spMkLst>
        </pc:spChg>
        <pc:spChg chg="add mod">
          <ac:chgData name="wkdtnqls.0506@daum.net" userId="489f84b755c91c2e" providerId="LiveId" clId="{5D05610A-C464-4D47-B25A-F93011234056}" dt="2021-12-14T16:50:01.189" v="655" actId="1076"/>
          <ac:spMkLst>
            <pc:docMk/>
            <pc:sldMk cId="1222492147" sldId="294"/>
            <ac:spMk id="16" creationId="{8D944D08-ED97-4342-AAA4-EA06B9E79E6D}"/>
          </ac:spMkLst>
        </pc:spChg>
        <pc:picChg chg="mod">
          <ac:chgData name="wkdtnqls.0506@daum.net" userId="489f84b755c91c2e" providerId="LiveId" clId="{5D05610A-C464-4D47-B25A-F93011234056}" dt="2021-12-14T16:48:24.604" v="617" actId="1076"/>
          <ac:picMkLst>
            <pc:docMk/>
            <pc:sldMk cId="1222492147" sldId="294"/>
            <ac:picMk id="5" creationId="{6645A08B-67C6-4417-ABEE-7FEAB0B13E51}"/>
          </ac:picMkLst>
        </pc:picChg>
        <pc:picChg chg="mod">
          <ac:chgData name="wkdtnqls.0506@daum.net" userId="489f84b755c91c2e" providerId="LiveId" clId="{5D05610A-C464-4D47-B25A-F93011234056}" dt="2021-12-14T16:48:00.312" v="610" actId="1076"/>
          <ac:picMkLst>
            <pc:docMk/>
            <pc:sldMk cId="1222492147" sldId="294"/>
            <ac:picMk id="6" creationId="{3CF5C1F0-DBF9-4882-BDD1-B4D310DAFBE2}"/>
          </ac:picMkLst>
        </pc:picChg>
        <pc:picChg chg="mod">
          <ac:chgData name="wkdtnqls.0506@daum.net" userId="489f84b755c91c2e" providerId="LiveId" clId="{5D05610A-C464-4D47-B25A-F93011234056}" dt="2021-12-14T16:49:06.583" v="638" actId="1076"/>
          <ac:picMkLst>
            <pc:docMk/>
            <pc:sldMk cId="1222492147" sldId="294"/>
            <ac:picMk id="7" creationId="{9B8C0F89-37D4-453E-A84C-945919250433}"/>
          </ac:picMkLst>
        </pc:picChg>
        <pc:picChg chg="add mod modCrop">
          <ac:chgData name="wkdtnqls.0506@daum.net" userId="489f84b755c91c2e" providerId="LiveId" clId="{5D05610A-C464-4D47-B25A-F93011234056}" dt="2021-12-14T16:49:58.421" v="654" actId="1076"/>
          <ac:picMkLst>
            <pc:docMk/>
            <pc:sldMk cId="1222492147" sldId="294"/>
            <ac:picMk id="14" creationId="{E841C7FC-9585-4D04-8E86-9A6324BC83F2}"/>
          </ac:picMkLst>
        </pc:picChg>
        <pc:cxnChg chg="add mod">
          <ac:chgData name="wkdtnqls.0506@daum.net" userId="489f84b755c91c2e" providerId="LiveId" clId="{5D05610A-C464-4D47-B25A-F93011234056}" dt="2021-12-14T16:50:19.476" v="659" actId="14100"/>
          <ac:cxnSpMkLst>
            <pc:docMk/>
            <pc:sldMk cId="1222492147" sldId="294"/>
            <ac:cxnSpMk id="17" creationId="{A24C3475-3663-430A-AA0E-21D92725133D}"/>
          </ac:cxnSpMkLst>
        </pc:cxnChg>
      </pc:sldChg>
      <pc:sldChg chg="addSp delSp modSp add mod">
        <pc:chgData name="wkdtnqls.0506@daum.net" userId="489f84b755c91c2e" providerId="LiveId" clId="{5D05610A-C464-4D47-B25A-F93011234056}" dt="2021-12-14T16:55:19.190" v="720" actId="1076"/>
        <pc:sldMkLst>
          <pc:docMk/>
          <pc:sldMk cId="1062313692" sldId="295"/>
        </pc:sldMkLst>
        <pc:spChg chg="add del mod">
          <ac:chgData name="wkdtnqls.0506@daum.net" userId="489f84b755c91c2e" providerId="LiveId" clId="{5D05610A-C464-4D47-B25A-F93011234056}" dt="2021-12-14T16:53:22.747" v="664" actId="21"/>
          <ac:spMkLst>
            <pc:docMk/>
            <pc:sldMk cId="1062313692" sldId="295"/>
            <ac:spMk id="4" creationId="{43F66F56-D77D-4154-B378-D32480D26C0B}"/>
          </ac:spMkLst>
        </pc:spChg>
        <pc:spChg chg="del">
          <ac:chgData name="wkdtnqls.0506@daum.net" userId="489f84b755c91c2e" providerId="LiveId" clId="{5D05610A-C464-4D47-B25A-F93011234056}" dt="2021-12-14T16:54:08.915" v="699" actId="21"/>
          <ac:spMkLst>
            <pc:docMk/>
            <pc:sldMk cId="1062313692" sldId="295"/>
            <ac:spMk id="9" creationId="{70A743D9-5640-4E6E-94C2-A2F3AF660C3E}"/>
          </ac:spMkLst>
        </pc:spChg>
        <pc:spChg chg="mod">
          <ac:chgData name="wkdtnqls.0506@daum.net" userId="489f84b755c91c2e" providerId="LiveId" clId="{5D05610A-C464-4D47-B25A-F93011234056}" dt="2021-12-14T16:55:03.011" v="714" actId="1076"/>
          <ac:spMkLst>
            <pc:docMk/>
            <pc:sldMk cId="1062313692" sldId="295"/>
            <ac:spMk id="12" creationId="{6FB9811C-E76A-455C-9724-93EEC80C3E3E}"/>
          </ac:spMkLst>
        </pc:spChg>
        <pc:spChg chg="del">
          <ac:chgData name="wkdtnqls.0506@daum.net" userId="489f84b755c91c2e" providerId="LiveId" clId="{5D05610A-C464-4D47-B25A-F93011234056}" dt="2021-12-14T16:53:14.903" v="662" actId="21"/>
          <ac:spMkLst>
            <pc:docMk/>
            <pc:sldMk cId="1062313692" sldId="295"/>
            <ac:spMk id="13" creationId="{4D777A7D-6F16-4E16-AD16-0FF6B400DACB}"/>
          </ac:spMkLst>
        </pc:spChg>
        <pc:spChg chg="add mod">
          <ac:chgData name="wkdtnqls.0506@daum.net" userId="489f84b755c91c2e" providerId="LiveId" clId="{5D05610A-C464-4D47-B25A-F93011234056}" dt="2021-12-14T16:53:36.276" v="696"/>
          <ac:spMkLst>
            <pc:docMk/>
            <pc:sldMk cId="1062313692" sldId="295"/>
            <ac:spMk id="14" creationId="{C3CA470C-EEC9-44C2-AD5B-3CD45510BE4D}"/>
          </ac:spMkLst>
        </pc:spChg>
        <pc:spChg chg="del">
          <ac:chgData name="wkdtnqls.0506@daum.net" userId="489f84b755c91c2e" providerId="LiveId" clId="{5D05610A-C464-4D47-B25A-F93011234056}" dt="2021-12-14T16:54:10.002" v="700" actId="21"/>
          <ac:spMkLst>
            <pc:docMk/>
            <pc:sldMk cId="1062313692" sldId="295"/>
            <ac:spMk id="17" creationId="{F01F5A3A-75B6-4AEF-9DF7-24B8494BC862}"/>
          </ac:spMkLst>
        </pc:spChg>
        <pc:spChg chg="mod">
          <ac:chgData name="wkdtnqls.0506@daum.net" userId="489f84b755c91c2e" providerId="LiveId" clId="{5D05610A-C464-4D47-B25A-F93011234056}" dt="2021-12-14T16:54:51.554" v="709" actId="1076"/>
          <ac:spMkLst>
            <pc:docMk/>
            <pc:sldMk cId="1062313692" sldId="295"/>
            <ac:spMk id="18" creationId="{DB26D812-CB73-4480-9325-299BDDAEA0B6}"/>
          </ac:spMkLst>
        </pc:spChg>
        <pc:picChg chg="mod">
          <ac:chgData name="wkdtnqls.0506@daum.net" userId="489f84b755c91c2e" providerId="LiveId" clId="{5D05610A-C464-4D47-B25A-F93011234056}" dt="2021-12-14T16:54:42.254" v="706" actId="1076"/>
          <ac:picMkLst>
            <pc:docMk/>
            <pc:sldMk cId="1062313692" sldId="295"/>
            <ac:picMk id="3" creationId="{FDD11CF6-39D7-46A9-8BCA-A2B77D07EE11}"/>
          </ac:picMkLst>
        </pc:picChg>
        <pc:picChg chg="mod">
          <ac:chgData name="wkdtnqls.0506@daum.net" userId="489f84b755c91c2e" providerId="LiveId" clId="{5D05610A-C464-4D47-B25A-F93011234056}" dt="2021-12-14T16:55:10.514" v="716" actId="1076"/>
          <ac:picMkLst>
            <pc:docMk/>
            <pc:sldMk cId="1062313692" sldId="295"/>
            <ac:picMk id="6" creationId="{F8EC02FA-0831-4449-87F2-89752B20E720}"/>
          </ac:picMkLst>
        </pc:picChg>
        <pc:picChg chg="mod">
          <ac:chgData name="wkdtnqls.0506@daum.net" userId="489f84b755c91c2e" providerId="LiveId" clId="{5D05610A-C464-4D47-B25A-F93011234056}" dt="2021-12-14T16:54:37.851" v="704" actId="1076"/>
          <ac:picMkLst>
            <pc:docMk/>
            <pc:sldMk cId="1062313692" sldId="295"/>
            <ac:picMk id="16" creationId="{87D2D500-F97B-4EE1-8CBA-7CC4F1BFBA8D}"/>
          </ac:picMkLst>
        </pc:picChg>
        <pc:picChg chg="mod">
          <ac:chgData name="wkdtnqls.0506@daum.net" userId="489f84b755c91c2e" providerId="LiveId" clId="{5D05610A-C464-4D47-B25A-F93011234056}" dt="2021-12-14T16:54:56.514" v="712" actId="1076"/>
          <ac:picMkLst>
            <pc:docMk/>
            <pc:sldMk cId="1062313692" sldId="295"/>
            <ac:picMk id="19" creationId="{128502FA-72E8-48B8-903A-1E62C1674502}"/>
          </ac:picMkLst>
        </pc:picChg>
        <pc:cxnChg chg="add mod">
          <ac:chgData name="wkdtnqls.0506@daum.net" userId="489f84b755c91c2e" providerId="LiveId" clId="{5D05610A-C464-4D47-B25A-F93011234056}" dt="2021-12-14T16:54:40.206" v="705" actId="1076"/>
          <ac:cxnSpMkLst>
            <pc:docMk/>
            <pc:sldMk cId="1062313692" sldId="295"/>
            <ac:cxnSpMk id="7" creationId="{73C9F173-9B10-4DF3-801F-5CA729E2034F}"/>
          </ac:cxnSpMkLst>
        </pc:cxnChg>
        <pc:cxnChg chg="add mod">
          <ac:chgData name="wkdtnqls.0506@daum.net" userId="489f84b755c91c2e" providerId="LiveId" clId="{5D05610A-C464-4D47-B25A-F93011234056}" dt="2021-12-14T16:55:19.190" v="720" actId="1076"/>
          <ac:cxnSpMkLst>
            <pc:docMk/>
            <pc:sldMk cId="1062313692" sldId="295"/>
            <ac:cxnSpMk id="20" creationId="{A31B7EA5-E198-444C-B999-EFB31B409B0F}"/>
          </ac:cxnSpMkLst>
        </pc:cxnChg>
      </pc:sldChg>
      <pc:sldChg chg="addSp delSp modSp add mod">
        <pc:chgData name="wkdtnqls.0506@daum.net" userId="489f84b755c91c2e" providerId="LiveId" clId="{5D05610A-C464-4D47-B25A-F93011234056}" dt="2021-12-14T16:59:23.446" v="796" actId="1076"/>
        <pc:sldMkLst>
          <pc:docMk/>
          <pc:sldMk cId="3335652843" sldId="297"/>
        </pc:sldMkLst>
        <pc:spChg chg="add del mod">
          <ac:chgData name="wkdtnqls.0506@daum.net" userId="489f84b755c91c2e" providerId="LiveId" clId="{5D05610A-C464-4D47-B25A-F93011234056}" dt="2021-12-14T16:57:24.799" v="767" actId="21"/>
          <ac:spMkLst>
            <pc:docMk/>
            <pc:sldMk cId="3335652843" sldId="297"/>
            <ac:spMk id="4" creationId="{C88242C4-E11B-40AF-ABF1-0F39DD6BF9D8}"/>
          </ac:spMkLst>
        </pc:spChg>
        <pc:spChg chg="add mod">
          <ac:chgData name="wkdtnqls.0506@daum.net" userId="489f84b755c91c2e" providerId="LiveId" clId="{5D05610A-C464-4D47-B25A-F93011234056}" dt="2021-12-14T16:57:20.410" v="766"/>
          <ac:spMkLst>
            <pc:docMk/>
            <pc:sldMk cId="3335652843" sldId="297"/>
            <ac:spMk id="11" creationId="{2BCD984B-E4FF-45B0-940C-E2AB1EFDB129}"/>
          </ac:spMkLst>
        </pc:spChg>
        <pc:spChg chg="del">
          <ac:chgData name="wkdtnqls.0506@daum.net" userId="489f84b755c91c2e" providerId="LiveId" clId="{5D05610A-C464-4D47-B25A-F93011234056}" dt="2021-12-14T16:57:17.855" v="765" actId="21"/>
          <ac:spMkLst>
            <pc:docMk/>
            <pc:sldMk cId="3335652843" sldId="297"/>
            <ac:spMk id="13" creationId="{4D777A7D-6F16-4E16-AD16-0FF6B400DACB}"/>
          </ac:spMkLst>
        </pc:spChg>
        <pc:spChg chg="mod">
          <ac:chgData name="wkdtnqls.0506@daum.net" userId="489f84b755c91c2e" providerId="LiveId" clId="{5D05610A-C464-4D47-B25A-F93011234056}" dt="2021-12-14T16:59:03.384" v="791" actId="1076"/>
          <ac:spMkLst>
            <pc:docMk/>
            <pc:sldMk cId="3335652843" sldId="297"/>
            <ac:spMk id="14" creationId="{AD4B1102-ADC3-4665-ACAE-593E3597A0B4}"/>
          </ac:spMkLst>
        </pc:spChg>
        <pc:spChg chg="mod">
          <ac:chgData name="wkdtnqls.0506@daum.net" userId="489f84b755c91c2e" providerId="LiveId" clId="{5D05610A-C464-4D47-B25A-F93011234056}" dt="2021-12-14T16:58:52.898" v="789" actId="1076"/>
          <ac:spMkLst>
            <pc:docMk/>
            <pc:sldMk cId="3335652843" sldId="297"/>
            <ac:spMk id="15" creationId="{083A8AD6-879D-4B11-B4DA-DDFF49A091FD}"/>
          </ac:spMkLst>
        </pc:spChg>
        <pc:picChg chg="mod">
          <ac:chgData name="wkdtnqls.0506@daum.net" userId="489f84b755c91c2e" providerId="LiveId" clId="{5D05610A-C464-4D47-B25A-F93011234056}" dt="2021-12-14T16:58:59.716" v="790" actId="1076"/>
          <ac:picMkLst>
            <pc:docMk/>
            <pc:sldMk cId="3335652843" sldId="297"/>
            <ac:picMk id="3" creationId="{94FD257E-1C05-410B-8E88-84774AB0DA25}"/>
          </ac:picMkLst>
        </pc:picChg>
        <pc:picChg chg="mod">
          <ac:chgData name="wkdtnqls.0506@daum.net" userId="489f84b755c91c2e" providerId="LiveId" clId="{5D05610A-C464-4D47-B25A-F93011234056}" dt="2021-12-14T16:59:18.568" v="794" actId="1076"/>
          <ac:picMkLst>
            <pc:docMk/>
            <pc:sldMk cId="3335652843" sldId="297"/>
            <ac:picMk id="6" creationId="{5251B4EA-8F91-4364-A4B7-DA8889C39404}"/>
          </ac:picMkLst>
        </pc:picChg>
        <pc:picChg chg="mod">
          <ac:chgData name="wkdtnqls.0506@daum.net" userId="489f84b755c91c2e" providerId="LiveId" clId="{5D05610A-C464-4D47-B25A-F93011234056}" dt="2021-12-14T16:59:21.365" v="795" actId="1076"/>
          <ac:picMkLst>
            <pc:docMk/>
            <pc:sldMk cId="3335652843" sldId="297"/>
            <ac:picMk id="8" creationId="{5C56F259-413E-4112-A7B5-D1CF53750420}"/>
          </ac:picMkLst>
        </pc:picChg>
        <pc:picChg chg="mod">
          <ac:chgData name="wkdtnqls.0506@daum.net" userId="489f84b755c91c2e" providerId="LiveId" clId="{5D05610A-C464-4D47-B25A-F93011234056}" dt="2021-12-14T16:59:23.446" v="796" actId="1076"/>
          <ac:picMkLst>
            <pc:docMk/>
            <pc:sldMk cId="3335652843" sldId="297"/>
            <ac:picMk id="10" creationId="{DB2E3CF9-E49A-4810-9682-91A480BE87D1}"/>
          </ac:picMkLst>
        </pc:picChg>
      </pc:sldChg>
      <pc:sldChg chg="addSp delSp modSp add mod">
        <pc:chgData name="wkdtnqls.0506@daum.net" userId="489f84b755c91c2e" providerId="LiveId" clId="{5D05610A-C464-4D47-B25A-F93011234056}" dt="2021-12-14T17:01:23.841" v="826" actId="1076"/>
        <pc:sldMkLst>
          <pc:docMk/>
          <pc:sldMk cId="791129679" sldId="298"/>
        </pc:sldMkLst>
        <pc:spChg chg="add del mod">
          <ac:chgData name="wkdtnqls.0506@daum.net" userId="489f84b755c91c2e" providerId="LiveId" clId="{5D05610A-C464-4D47-B25A-F93011234056}" dt="2021-12-14T16:59:49.363" v="800" actId="21"/>
          <ac:spMkLst>
            <pc:docMk/>
            <pc:sldMk cId="791129679" sldId="298"/>
            <ac:spMk id="3" creationId="{F6D05222-178A-4578-855E-176756BCA00A}"/>
          </ac:spMkLst>
        </pc:spChg>
        <pc:spChg chg="add mod">
          <ac:chgData name="wkdtnqls.0506@daum.net" userId="489f84b755c91c2e" providerId="LiveId" clId="{5D05610A-C464-4D47-B25A-F93011234056}" dt="2021-12-14T16:59:46.863" v="799"/>
          <ac:spMkLst>
            <pc:docMk/>
            <pc:sldMk cId="791129679" sldId="298"/>
            <ac:spMk id="9" creationId="{88BBE272-7931-413A-B0D6-084BF3BADB3D}"/>
          </ac:spMkLst>
        </pc:spChg>
        <pc:spChg chg="mod">
          <ac:chgData name="wkdtnqls.0506@daum.net" userId="489f84b755c91c2e" providerId="LiveId" clId="{5D05610A-C464-4D47-B25A-F93011234056}" dt="2021-12-14T17:00:31.723" v="812" actId="1076"/>
          <ac:spMkLst>
            <pc:docMk/>
            <pc:sldMk cId="791129679" sldId="298"/>
            <ac:spMk id="11" creationId="{FEB57933-8B81-4778-B5C8-A53AF0044CBD}"/>
          </ac:spMkLst>
        </pc:spChg>
        <pc:spChg chg="del">
          <ac:chgData name="wkdtnqls.0506@daum.net" userId="489f84b755c91c2e" providerId="LiveId" clId="{5D05610A-C464-4D47-B25A-F93011234056}" dt="2021-12-14T16:59:43.447" v="798" actId="21"/>
          <ac:spMkLst>
            <pc:docMk/>
            <pc:sldMk cId="791129679" sldId="298"/>
            <ac:spMk id="13" creationId="{4D777A7D-6F16-4E16-AD16-0FF6B400DACB}"/>
          </ac:spMkLst>
        </pc:spChg>
        <pc:spChg chg="add mod">
          <ac:chgData name="wkdtnqls.0506@daum.net" userId="489f84b755c91c2e" providerId="LiveId" clId="{5D05610A-C464-4D47-B25A-F93011234056}" dt="2021-12-14T17:01:23.841" v="826" actId="1076"/>
          <ac:spMkLst>
            <pc:docMk/>
            <pc:sldMk cId="791129679" sldId="298"/>
            <ac:spMk id="14" creationId="{9030B244-C607-4DCF-9A56-F754924900AD}"/>
          </ac:spMkLst>
        </pc:spChg>
        <pc:spChg chg="mod">
          <ac:chgData name="wkdtnqls.0506@daum.net" userId="489f84b755c91c2e" providerId="LiveId" clId="{5D05610A-C464-4D47-B25A-F93011234056}" dt="2021-12-14T17:00:37.186" v="814" actId="1076"/>
          <ac:spMkLst>
            <pc:docMk/>
            <pc:sldMk cId="791129679" sldId="298"/>
            <ac:spMk id="16" creationId="{B5F47DA0-60B5-403C-801E-64625D9C2A2E}"/>
          </ac:spMkLst>
        </pc:spChg>
        <pc:picChg chg="mod">
          <ac:chgData name="wkdtnqls.0506@daum.net" userId="489f84b755c91c2e" providerId="LiveId" clId="{5D05610A-C464-4D47-B25A-F93011234056}" dt="2021-12-14T17:00:27.220" v="811" actId="1076"/>
          <ac:picMkLst>
            <pc:docMk/>
            <pc:sldMk cId="791129679" sldId="298"/>
            <ac:picMk id="4" creationId="{71D30849-E96F-4DAB-98A9-9436CAB96DB1}"/>
          </ac:picMkLst>
        </pc:picChg>
        <pc:picChg chg="add mod">
          <ac:chgData name="wkdtnqls.0506@daum.net" userId="489f84b755c91c2e" providerId="LiveId" clId="{5D05610A-C464-4D47-B25A-F93011234056}" dt="2021-12-14T17:01:15.440" v="825" actId="1076"/>
          <ac:picMkLst>
            <pc:docMk/>
            <pc:sldMk cId="791129679" sldId="298"/>
            <ac:picMk id="10" creationId="{9B6DE2EA-C39C-4F14-A6A1-8E099FAAACC8}"/>
          </ac:picMkLst>
        </pc:picChg>
        <pc:picChg chg="mod">
          <ac:chgData name="wkdtnqls.0506@daum.net" userId="489f84b755c91c2e" providerId="LiveId" clId="{5D05610A-C464-4D47-B25A-F93011234056}" dt="2021-12-14T17:00:34.096" v="813" actId="1076"/>
          <ac:picMkLst>
            <pc:docMk/>
            <pc:sldMk cId="791129679" sldId="298"/>
            <ac:picMk id="12" creationId="{606F592B-4030-4C64-9AA6-9C6A84F002D5}"/>
          </ac:picMkLst>
        </pc:picChg>
      </pc:sldChg>
      <pc:sldChg chg="addSp delSp modSp add del mod">
        <pc:chgData name="wkdtnqls.0506@daum.net" userId="489f84b755c91c2e" providerId="LiveId" clId="{5D05610A-C464-4D47-B25A-F93011234056}" dt="2021-12-14T17:23:15.210" v="3020" actId="1076"/>
        <pc:sldMkLst>
          <pc:docMk/>
          <pc:sldMk cId="3803195407" sldId="300"/>
        </pc:sldMkLst>
        <pc:spChg chg="add del mod">
          <ac:chgData name="wkdtnqls.0506@daum.net" userId="489f84b755c91c2e" providerId="LiveId" clId="{5D05610A-C464-4D47-B25A-F93011234056}" dt="2021-12-14T17:21:51.919" v="2956" actId="21"/>
          <ac:spMkLst>
            <pc:docMk/>
            <pc:sldMk cId="3803195407" sldId="300"/>
            <ac:spMk id="4" creationId="{9B98AAAF-4EA9-4280-9276-758ECF53E57B}"/>
          </ac:spMkLst>
        </pc:spChg>
        <pc:spChg chg="mod">
          <ac:chgData name="wkdtnqls.0506@daum.net" userId="489f84b755c91c2e" providerId="LiveId" clId="{5D05610A-C464-4D47-B25A-F93011234056}" dt="2021-12-14T17:23:15.210" v="3020" actId="1076"/>
          <ac:spMkLst>
            <pc:docMk/>
            <pc:sldMk cId="3803195407" sldId="300"/>
            <ac:spMk id="7" creationId="{87F752A9-61CC-4452-86FA-B9B3BAF0F0C3}"/>
          </ac:spMkLst>
        </pc:spChg>
        <pc:spChg chg="add mod">
          <ac:chgData name="wkdtnqls.0506@daum.net" userId="489f84b755c91c2e" providerId="LiveId" clId="{5D05610A-C464-4D47-B25A-F93011234056}" dt="2021-12-14T17:22:10.222" v="3007"/>
          <ac:spMkLst>
            <pc:docMk/>
            <pc:sldMk cId="3803195407" sldId="300"/>
            <ac:spMk id="8" creationId="{74625B30-587F-4DFD-B09F-ED8D132A3490}"/>
          </ac:spMkLst>
        </pc:spChg>
        <pc:spChg chg="del mod">
          <ac:chgData name="wkdtnqls.0506@daum.net" userId="489f84b755c91c2e" providerId="LiveId" clId="{5D05610A-C464-4D47-B25A-F93011234056}" dt="2021-12-14T17:21:40.826" v="2952" actId="21"/>
          <ac:spMkLst>
            <pc:docMk/>
            <pc:sldMk cId="3803195407" sldId="300"/>
            <ac:spMk id="13" creationId="{4D777A7D-6F16-4E16-AD16-0FF6B400DACB}"/>
          </ac:spMkLst>
        </pc:spChg>
        <pc:picChg chg="mod">
          <ac:chgData name="wkdtnqls.0506@daum.net" userId="489f84b755c91c2e" providerId="LiveId" clId="{5D05610A-C464-4D47-B25A-F93011234056}" dt="2021-12-14T17:23:05.667" v="3018" actId="1076"/>
          <ac:picMkLst>
            <pc:docMk/>
            <pc:sldMk cId="3803195407" sldId="300"/>
            <ac:picMk id="3" creationId="{C1E403C8-E7DD-423B-A4AB-2DCF6225F5AA}"/>
          </ac:picMkLst>
        </pc:picChg>
        <pc:cxnChg chg="add mod">
          <ac:chgData name="wkdtnqls.0506@daum.net" userId="489f84b755c91c2e" providerId="LiveId" clId="{5D05610A-C464-4D47-B25A-F93011234056}" dt="2021-12-14T16:50:09.309" v="656"/>
          <ac:cxnSpMkLst>
            <pc:docMk/>
            <pc:sldMk cId="3803195407" sldId="300"/>
            <ac:cxnSpMk id="5" creationId="{1CBED9A2-9F62-4401-93E7-6C5543ED35C6}"/>
          </ac:cxnSpMkLst>
        </pc:cxnChg>
      </pc:sldChg>
      <pc:sldChg chg="addSp delSp modSp add mod">
        <pc:chgData name="wkdtnqls.0506@daum.net" userId="489f84b755c91c2e" providerId="LiveId" clId="{5D05610A-C464-4D47-B25A-F93011234056}" dt="2021-12-14T17:30:04.696" v="3089"/>
        <pc:sldMkLst>
          <pc:docMk/>
          <pc:sldMk cId="96078878" sldId="304"/>
        </pc:sldMkLst>
        <pc:spChg chg="mod">
          <ac:chgData name="wkdtnqls.0506@daum.net" userId="489f84b755c91c2e" providerId="LiveId" clId="{5D05610A-C464-4D47-B25A-F93011234056}" dt="2021-12-14T16:45:14.762" v="531" actId="20577"/>
          <ac:spMkLst>
            <pc:docMk/>
            <pc:sldMk cId="96078878" sldId="304"/>
            <ac:spMk id="3" creationId="{903101CF-13C9-4CC3-B4B0-85F125965AFF}"/>
          </ac:spMkLst>
        </pc:spChg>
        <pc:spChg chg="add del mod">
          <ac:chgData name="wkdtnqls.0506@daum.net" userId="489f84b755c91c2e" providerId="LiveId" clId="{5D05610A-C464-4D47-B25A-F93011234056}" dt="2021-12-14T16:44:25.997" v="486" actId="21"/>
          <ac:spMkLst>
            <pc:docMk/>
            <pc:sldMk cId="96078878" sldId="304"/>
            <ac:spMk id="4" creationId="{A0DD4D7E-221F-44F2-B257-4B2DE2D4236F}"/>
          </ac:spMkLst>
        </pc:spChg>
        <pc:spChg chg="add mod">
          <ac:chgData name="wkdtnqls.0506@daum.net" userId="489f84b755c91c2e" providerId="LiveId" clId="{5D05610A-C464-4D47-B25A-F93011234056}" dt="2021-12-14T17:30:04.696" v="3089"/>
          <ac:spMkLst>
            <pc:docMk/>
            <pc:sldMk cId="96078878" sldId="304"/>
            <ac:spMk id="11" creationId="{D048A1C0-30F7-4A33-8E9E-CFF7DCD02448}"/>
          </ac:spMkLst>
        </pc:spChg>
        <pc:spChg chg="del">
          <ac:chgData name="wkdtnqls.0506@daum.net" userId="489f84b755c91c2e" providerId="LiveId" clId="{5D05610A-C464-4D47-B25A-F93011234056}" dt="2021-12-14T16:44:19.933" v="484" actId="21"/>
          <ac:spMkLst>
            <pc:docMk/>
            <pc:sldMk cId="96078878" sldId="304"/>
            <ac:spMk id="13" creationId="{4D777A7D-6F16-4E16-AD16-0FF6B400DACB}"/>
          </ac:spMkLst>
        </pc:spChg>
        <pc:spChg chg="mod">
          <ac:chgData name="wkdtnqls.0506@daum.net" userId="489f84b755c91c2e" providerId="LiveId" clId="{5D05610A-C464-4D47-B25A-F93011234056}" dt="2021-12-14T17:27:41.804" v="3066" actId="1076"/>
          <ac:spMkLst>
            <pc:docMk/>
            <pc:sldMk cId="96078878" sldId="304"/>
            <ac:spMk id="14" creationId="{802A352A-2308-4785-9E1E-2346E03E1533}"/>
          </ac:spMkLst>
        </pc:spChg>
        <pc:spChg chg="mod">
          <ac:chgData name="wkdtnqls.0506@daum.net" userId="489f84b755c91c2e" providerId="LiveId" clId="{5D05610A-C464-4D47-B25A-F93011234056}" dt="2021-12-14T17:27:46.415" v="3067" actId="1076"/>
          <ac:spMkLst>
            <pc:docMk/>
            <pc:sldMk cId="96078878" sldId="304"/>
            <ac:spMk id="15" creationId="{BDD51A9D-7E61-4DD0-99F9-632B5160224D}"/>
          </ac:spMkLst>
        </pc:spChg>
        <pc:spChg chg="mod">
          <ac:chgData name="wkdtnqls.0506@daum.net" userId="489f84b755c91c2e" providerId="LiveId" clId="{5D05610A-C464-4D47-B25A-F93011234056}" dt="2021-12-14T17:27:39.985" v="3065" actId="1076"/>
          <ac:spMkLst>
            <pc:docMk/>
            <pc:sldMk cId="96078878" sldId="304"/>
            <ac:spMk id="16" creationId="{20485DD4-F96C-431E-96B5-9B77980580A9}"/>
          </ac:spMkLst>
        </pc:spChg>
        <pc:spChg chg="mod">
          <ac:chgData name="wkdtnqls.0506@daum.net" userId="489f84b755c91c2e" providerId="LiveId" clId="{5D05610A-C464-4D47-B25A-F93011234056}" dt="2021-12-14T17:27:50.077" v="3069" actId="1076"/>
          <ac:spMkLst>
            <pc:docMk/>
            <pc:sldMk cId="96078878" sldId="304"/>
            <ac:spMk id="17" creationId="{AD1994BF-8EE0-4DE5-9F41-AD1FFB795E0A}"/>
          </ac:spMkLst>
        </pc:spChg>
        <pc:spChg chg="mod">
          <ac:chgData name="wkdtnqls.0506@daum.net" userId="489f84b755c91c2e" providerId="LiveId" clId="{5D05610A-C464-4D47-B25A-F93011234056}" dt="2021-12-14T17:27:48.532" v="3068" actId="1076"/>
          <ac:spMkLst>
            <pc:docMk/>
            <pc:sldMk cId="96078878" sldId="304"/>
            <ac:spMk id="18" creationId="{A0C858B5-DEFC-487B-BB46-D873DC114EA4}"/>
          </ac:spMkLst>
        </pc:spChg>
      </pc:sldChg>
      <pc:sldChg chg="addSp delSp modSp add mod">
        <pc:chgData name="wkdtnqls.0506@daum.net" userId="489f84b755c91c2e" providerId="LiveId" clId="{5D05610A-C464-4D47-B25A-F93011234056}" dt="2021-12-14T17:04:56.952" v="873" actId="1076"/>
        <pc:sldMkLst>
          <pc:docMk/>
          <pc:sldMk cId="3648073004" sldId="306"/>
        </pc:sldMkLst>
        <pc:spChg chg="add del mod">
          <ac:chgData name="wkdtnqls.0506@daum.net" userId="489f84b755c91c2e" providerId="LiveId" clId="{5D05610A-C464-4D47-B25A-F93011234056}" dt="2021-12-14T16:55:55.078" v="747" actId="21"/>
          <ac:spMkLst>
            <pc:docMk/>
            <pc:sldMk cId="3648073004" sldId="306"/>
            <ac:spMk id="4" creationId="{B6D9450F-AC8F-4EAA-9E59-D5A2930A49AD}"/>
          </ac:spMkLst>
        </pc:spChg>
        <pc:spChg chg="add mod">
          <ac:chgData name="wkdtnqls.0506@daum.net" userId="489f84b755c91c2e" providerId="LiveId" clId="{5D05610A-C464-4D47-B25A-F93011234056}" dt="2021-12-14T16:55:52.345" v="746" actId="14100"/>
          <ac:spMkLst>
            <pc:docMk/>
            <pc:sldMk cId="3648073004" sldId="306"/>
            <ac:spMk id="9" creationId="{E0B7A87E-509B-4A4B-8042-6A154666A39E}"/>
          </ac:spMkLst>
        </pc:spChg>
        <pc:spChg chg="del">
          <ac:chgData name="wkdtnqls.0506@daum.net" userId="489f84b755c91c2e" providerId="LiveId" clId="{5D05610A-C464-4D47-B25A-F93011234056}" dt="2021-12-14T16:55:35.962" v="722" actId="21"/>
          <ac:spMkLst>
            <pc:docMk/>
            <pc:sldMk cId="3648073004" sldId="306"/>
            <ac:spMk id="13" creationId="{4D777A7D-6F16-4E16-AD16-0FF6B400DACB}"/>
          </ac:spMkLst>
        </pc:spChg>
        <pc:spChg chg="mod">
          <ac:chgData name="wkdtnqls.0506@daum.net" userId="489f84b755c91c2e" providerId="LiveId" clId="{5D05610A-C464-4D47-B25A-F93011234056}" dt="2021-12-14T17:04:56.952" v="873" actId="1076"/>
          <ac:spMkLst>
            <pc:docMk/>
            <pc:sldMk cId="3648073004" sldId="306"/>
            <ac:spMk id="14" creationId="{AD4B1102-ADC3-4665-ACAE-593E3597A0B4}"/>
          </ac:spMkLst>
        </pc:spChg>
        <pc:spChg chg="mod">
          <ac:chgData name="wkdtnqls.0506@daum.net" userId="489f84b755c91c2e" providerId="LiveId" clId="{5D05610A-C464-4D47-B25A-F93011234056}" dt="2021-12-14T16:56:58.246" v="762" actId="1076"/>
          <ac:spMkLst>
            <pc:docMk/>
            <pc:sldMk cId="3648073004" sldId="306"/>
            <ac:spMk id="21" creationId="{36DACA9E-CDB5-4614-92B0-F2576CE8EA5B}"/>
          </ac:spMkLst>
        </pc:spChg>
        <pc:picChg chg="mod">
          <ac:chgData name="wkdtnqls.0506@daum.net" userId="489f84b755c91c2e" providerId="LiveId" clId="{5D05610A-C464-4D47-B25A-F93011234056}" dt="2021-12-14T16:56:43.655" v="758" actId="1076"/>
          <ac:picMkLst>
            <pc:docMk/>
            <pc:sldMk cId="3648073004" sldId="306"/>
            <ac:picMk id="3" creationId="{25A9E292-3F2A-432B-81FE-9CF292C9C71B}"/>
          </ac:picMkLst>
        </pc:picChg>
        <pc:picChg chg="mod">
          <ac:chgData name="wkdtnqls.0506@daum.net" userId="489f84b755c91c2e" providerId="LiveId" clId="{5D05610A-C464-4D47-B25A-F93011234056}" dt="2021-12-14T16:56:46.579" v="759" actId="1076"/>
          <ac:picMkLst>
            <pc:docMk/>
            <pc:sldMk cId="3648073004" sldId="306"/>
            <ac:picMk id="11" creationId="{6A3F0341-22D9-490F-804B-E1127483FDFF}"/>
          </ac:picMkLst>
        </pc:picChg>
      </pc:sldChg>
      <pc:sldChg chg="addSp delSp modSp new mod">
        <pc:chgData name="wkdtnqls.0506@daum.net" userId="489f84b755c91c2e" providerId="LiveId" clId="{5D05610A-C464-4D47-B25A-F93011234056}" dt="2021-12-14T17:30:33.771" v="3103" actId="20577"/>
        <pc:sldMkLst>
          <pc:docMk/>
          <pc:sldMk cId="3441553450" sldId="307"/>
        </pc:sldMkLst>
        <pc:spChg chg="del">
          <ac:chgData name="wkdtnqls.0506@daum.net" userId="489f84b755c91c2e" providerId="LiveId" clId="{5D05610A-C464-4D47-B25A-F93011234056}" dt="2021-12-14T17:05:51.524" v="875" actId="21"/>
          <ac:spMkLst>
            <pc:docMk/>
            <pc:sldMk cId="3441553450" sldId="307"/>
            <ac:spMk id="2" creationId="{4CF27164-A9DB-4408-8E25-5937045655EC}"/>
          </ac:spMkLst>
        </pc:spChg>
        <pc:spChg chg="del">
          <ac:chgData name="wkdtnqls.0506@daum.net" userId="489f84b755c91c2e" providerId="LiveId" clId="{5D05610A-C464-4D47-B25A-F93011234056}" dt="2021-12-14T17:05:53.025" v="876" actId="21"/>
          <ac:spMkLst>
            <pc:docMk/>
            <pc:sldMk cId="3441553450" sldId="307"/>
            <ac:spMk id="3" creationId="{301411F1-D628-4F42-83EC-D6D2F80A3DA4}"/>
          </ac:spMkLst>
        </pc:spChg>
        <pc:spChg chg="add mod">
          <ac:chgData name="wkdtnqls.0506@daum.net" userId="489f84b755c91c2e" providerId="LiveId" clId="{5D05610A-C464-4D47-B25A-F93011234056}" dt="2021-12-14T17:30:09.235" v="3095"/>
          <ac:spMkLst>
            <pc:docMk/>
            <pc:sldMk cId="3441553450" sldId="307"/>
            <ac:spMk id="4" creationId="{779C34B2-7784-4FB8-BDBB-F2382AB31DB7}"/>
          </ac:spMkLst>
        </pc:spChg>
        <pc:spChg chg="add mod">
          <ac:chgData name="wkdtnqls.0506@daum.net" userId="489f84b755c91c2e" providerId="LiveId" clId="{5D05610A-C464-4D47-B25A-F93011234056}" dt="2021-12-14T17:18:37.790" v="2943" actId="20577"/>
          <ac:spMkLst>
            <pc:docMk/>
            <pc:sldMk cId="3441553450" sldId="307"/>
            <ac:spMk id="6" creationId="{7FAE1DFC-1A54-4243-B957-810CD9EEF42C}"/>
          </ac:spMkLst>
        </pc:spChg>
        <pc:spChg chg="add mod">
          <ac:chgData name="wkdtnqls.0506@daum.net" userId="489f84b755c91c2e" providerId="LiveId" clId="{5D05610A-C464-4D47-B25A-F93011234056}" dt="2021-12-14T17:18:47.476" v="2948" actId="20577"/>
          <ac:spMkLst>
            <pc:docMk/>
            <pc:sldMk cId="3441553450" sldId="307"/>
            <ac:spMk id="7" creationId="{0FF09E49-DF1F-4822-901C-032997619DBA}"/>
          </ac:spMkLst>
        </pc:spChg>
        <pc:spChg chg="add mod">
          <ac:chgData name="wkdtnqls.0506@daum.net" userId="489f84b755c91c2e" providerId="LiveId" clId="{5D05610A-C464-4D47-B25A-F93011234056}" dt="2021-12-14T17:30:33.771" v="3103" actId="20577"/>
          <ac:spMkLst>
            <pc:docMk/>
            <pc:sldMk cId="3441553450" sldId="307"/>
            <ac:spMk id="8" creationId="{26EB7E11-7CF1-4F8C-B71B-E0FE3CF7D543}"/>
          </ac:spMkLst>
        </pc:spChg>
        <pc:picChg chg="add del mod">
          <ac:chgData name="wkdtnqls.0506@daum.net" userId="489f84b755c91c2e" providerId="LiveId" clId="{5D05610A-C464-4D47-B25A-F93011234056}" dt="2021-12-14T17:07:16.941" v="904" actId="21"/>
          <ac:picMkLst>
            <pc:docMk/>
            <pc:sldMk cId="3441553450" sldId="307"/>
            <ac:picMk id="5" creationId="{AE9A5946-2817-473C-9523-D1CDE4F9C5CF}"/>
          </ac:picMkLst>
        </pc:picChg>
      </pc:sldChg>
      <pc:sldChg chg="addSp delSp modSp add mod">
        <pc:chgData name="wkdtnqls.0506@daum.net" userId="489f84b755c91c2e" providerId="LiveId" clId="{5D05610A-C464-4D47-B25A-F93011234056}" dt="2021-12-14T22:15:00.222" v="3265"/>
        <pc:sldMkLst>
          <pc:docMk/>
          <pc:sldMk cId="2534468415" sldId="308"/>
        </pc:sldMkLst>
        <pc:spChg chg="del">
          <ac:chgData name="wkdtnqls.0506@daum.net" userId="489f84b755c91c2e" providerId="LiveId" clId="{5D05610A-C464-4D47-B25A-F93011234056}" dt="2021-12-14T22:04:48.047" v="3105" actId="21"/>
          <ac:spMkLst>
            <pc:docMk/>
            <pc:sldMk cId="2534468415" sldId="308"/>
            <ac:spMk id="4" creationId="{8CEF102E-6D19-4954-AFC0-7B2CF0A822FA}"/>
          </ac:spMkLst>
        </pc:spChg>
        <pc:spChg chg="add del mod">
          <ac:chgData name="wkdtnqls.0506@daum.net" userId="489f84b755c91c2e" providerId="LiveId" clId="{5D05610A-C464-4D47-B25A-F93011234056}" dt="2021-12-14T22:15:00.222" v="3265"/>
          <ac:spMkLst>
            <pc:docMk/>
            <pc:sldMk cId="2534468415" sldId="308"/>
            <ac:spMk id="11" creationId="{054CF4F4-2DE1-4E0B-9EA6-A965BAA91505}"/>
          </ac:spMkLst>
        </pc:spChg>
      </pc:sldChg>
      <pc:sldChg chg="addSp delSp modSp add mod">
        <pc:chgData name="wkdtnqls.0506@daum.net" userId="489f84b755c91c2e" providerId="LiveId" clId="{5D05610A-C464-4D47-B25A-F93011234056}" dt="2021-12-14T22:15:04.218" v="3270"/>
        <pc:sldMkLst>
          <pc:docMk/>
          <pc:sldMk cId="955046757" sldId="309"/>
        </pc:sldMkLst>
        <pc:spChg chg="del">
          <ac:chgData name="wkdtnqls.0506@daum.net" userId="489f84b755c91c2e" providerId="LiveId" clId="{5D05610A-C464-4D47-B25A-F93011234056}" dt="2021-12-14T22:07:49.940" v="3140" actId="21"/>
          <ac:spMkLst>
            <pc:docMk/>
            <pc:sldMk cId="955046757" sldId="309"/>
            <ac:spMk id="6" creationId="{96BF69F2-5568-4C04-985A-A27C7A31DDD1}"/>
          </ac:spMkLst>
        </pc:spChg>
        <pc:spChg chg="add mod">
          <ac:chgData name="wkdtnqls.0506@daum.net" userId="489f84b755c91c2e" providerId="LiveId" clId="{5D05610A-C464-4D47-B25A-F93011234056}" dt="2021-12-14T22:15:04.218" v="3270"/>
          <ac:spMkLst>
            <pc:docMk/>
            <pc:sldMk cId="955046757" sldId="309"/>
            <ac:spMk id="10" creationId="{88A831A5-CD87-472A-97F8-87828805069D}"/>
          </ac:spMkLst>
        </pc:spChg>
      </pc:sldChg>
      <pc:sldChg chg="addSp delSp modSp add mod">
        <pc:chgData name="wkdtnqls.0506@daum.net" userId="489f84b755c91c2e" providerId="LiveId" clId="{5D05610A-C464-4D47-B25A-F93011234056}" dt="2021-12-14T22:21:17.698" v="3372" actId="20577"/>
        <pc:sldMkLst>
          <pc:docMk/>
          <pc:sldMk cId="4178256906" sldId="310"/>
        </pc:sldMkLst>
        <pc:spChg chg="del">
          <ac:chgData name="wkdtnqls.0506@daum.net" userId="489f84b755c91c2e" providerId="LiveId" clId="{5D05610A-C464-4D47-B25A-F93011234056}" dt="2021-12-14T22:08:10.753" v="3143" actId="21"/>
          <ac:spMkLst>
            <pc:docMk/>
            <pc:sldMk cId="4178256906" sldId="310"/>
            <ac:spMk id="6" creationId="{96BF69F2-5568-4C04-985A-A27C7A31DDD1}"/>
          </ac:spMkLst>
        </pc:spChg>
        <pc:spChg chg="mod">
          <ac:chgData name="wkdtnqls.0506@daum.net" userId="489f84b755c91c2e" providerId="LiveId" clId="{5D05610A-C464-4D47-B25A-F93011234056}" dt="2021-12-14T22:08:55.397" v="3151" actId="1076"/>
          <ac:spMkLst>
            <pc:docMk/>
            <pc:sldMk cId="4178256906" sldId="310"/>
            <ac:spMk id="7" creationId="{1C38C6F0-9F00-43F7-BDF3-188C5EFB374B}"/>
          </ac:spMkLst>
        </pc:spChg>
        <pc:spChg chg="add mod">
          <ac:chgData name="wkdtnqls.0506@daum.net" userId="489f84b755c91c2e" providerId="LiveId" clId="{5D05610A-C464-4D47-B25A-F93011234056}" dt="2021-12-14T22:21:17.698" v="3372" actId="20577"/>
          <ac:spMkLst>
            <pc:docMk/>
            <pc:sldMk cId="4178256906" sldId="310"/>
            <ac:spMk id="8" creationId="{CFAC678B-BF12-44D5-9934-994EB3EEFEB0}"/>
          </ac:spMkLst>
        </pc:spChg>
        <pc:spChg chg="add mod">
          <ac:chgData name="wkdtnqls.0506@daum.net" userId="489f84b755c91c2e" providerId="LiveId" clId="{5D05610A-C464-4D47-B25A-F93011234056}" dt="2021-12-14T22:11:04.907" v="3188" actId="1076"/>
          <ac:spMkLst>
            <pc:docMk/>
            <pc:sldMk cId="4178256906" sldId="310"/>
            <ac:spMk id="10" creationId="{E0BFA5F0-6714-4DB2-84D6-96310724A494}"/>
          </ac:spMkLst>
        </pc:spChg>
        <pc:spChg chg="mod">
          <ac:chgData name="wkdtnqls.0506@daum.net" userId="489f84b755c91c2e" providerId="LiveId" clId="{5D05610A-C464-4D47-B25A-F93011234056}" dt="2021-12-14T22:10:01.407" v="3165" actId="1076"/>
          <ac:spMkLst>
            <pc:docMk/>
            <pc:sldMk cId="4178256906" sldId="310"/>
            <ac:spMk id="11" creationId="{6539B55E-3D55-4A0E-86D1-CB712230E659}"/>
          </ac:spMkLst>
        </pc:spChg>
        <pc:spChg chg="del">
          <ac:chgData name="wkdtnqls.0506@daum.net" userId="489f84b755c91c2e" providerId="LiveId" clId="{5D05610A-C464-4D47-B25A-F93011234056}" dt="2021-12-14T22:08:46.788" v="3149" actId="21"/>
          <ac:spMkLst>
            <pc:docMk/>
            <pc:sldMk cId="4178256906" sldId="310"/>
            <ac:spMk id="12" creationId="{54127785-83C4-431C-958B-D759841AFD72}"/>
          </ac:spMkLst>
        </pc:spChg>
        <pc:spChg chg="add mod">
          <ac:chgData name="wkdtnqls.0506@daum.net" userId="489f84b755c91c2e" providerId="LiveId" clId="{5D05610A-C464-4D47-B25A-F93011234056}" dt="2021-12-14T22:11:20.664" v="3192" actId="1076"/>
          <ac:spMkLst>
            <pc:docMk/>
            <pc:sldMk cId="4178256906" sldId="310"/>
            <ac:spMk id="14" creationId="{CF25B466-4543-4A71-B16B-07BCB539B63F}"/>
          </ac:spMkLst>
        </pc:spChg>
        <pc:spChg chg="add mod">
          <ac:chgData name="wkdtnqls.0506@daum.net" userId="489f84b755c91c2e" providerId="LiveId" clId="{5D05610A-C464-4D47-B25A-F93011234056}" dt="2021-12-14T22:11:34.705" v="3197" actId="1076"/>
          <ac:spMkLst>
            <pc:docMk/>
            <pc:sldMk cId="4178256906" sldId="310"/>
            <ac:spMk id="17" creationId="{AF283A28-73B3-4F3C-9BCD-760FCDEE6E49}"/>
          </ac:spMkLst>
        </pc:spChg>
        <pc:spChg chg="add mod">
          <ac:chgData name="wkdtnqls.0506@daum.net" userId="489f84b755c91c2e" providerId="LiveId" clId="{5D05610A-C464-4D47-B25A-F93011234056}" dt="2021-12-14T22:12:06.229" v="3233" actId="1076"/>
          <ac:spMkLst>
            <pc:docMk/>
            <pc:sldMk cId="4178256906" sldId="310"/>
            <ac:spMk id="18" creationId="{033478E7-CB76-4E22-AD50-4CBA99A1618C}"/>
          </ac:spMkLst>
        </pc:spChg>
        <pc:picChg chg="mod">
          <ac:chgData name="wkdtnqls.0506@daum.net" userId="489f84b755c91c2e" providerId="LiveId" clId="{5D05610A-C464-4D47-B25A-F93011234056}" dt="2021-12-14T22:10:04.674" v="3166" actId="1076"/>
          <ac:picMkLst>
            <pc:docMk/>
            <pc:sldMk cId="4178256906" sldId="310"/>
            <ac:picMk id="5" creationId="{D99D4562-D579-4345-87EF-2A2AC24C8AEB}"/>
          </ac:picMkLst>
        </pc:picChg>
        <pc:picChg chg="add mod">
          <ac:chgData name="wkdtnqls.0506@daum.net" userId="489f84b755c91c2e" providerId="LiveId" clId="{5D05610A-C464-4D47-B25A-F93011234056}" dt="2021-12-14T22:10:53.523" v="3185" actId="1076"/>
          <ac:picMkLst>
            <pc:docMk/>
            <pc:sldMk cId="4178256906" sldId="310"/>
            <ac:picMk id="9" creationId="{6AA6739E-BBF5-4393-90FC-130FF68EA885}"/>
          </ac:picMkLst>
        </pc:picChg>
        <pc:picChg chg="add mod">
          <ac:chgData name="wkdtnqls.0506@daum.net" userId="489f84b755c91c2e" providerId="LiveId" clId="{5D05610A-C464-4D47-B25A-F93011234056}" dt="2021-12-14T22:11:01.723" v="3187" actId="1076"/>
          <ac:picMkLst>
            <pc:docMk/>
            <pc:sldMk cId="4178256906" sldId="310"/>
            <ac:picMk id="13" creationId="{96746946-AD78-44E4-870F-01B047E64011}"/>
          </ac:picMkLst>
        </pc:picChg>
        <pc:picChg chg="add mod">
          <ac:chgData name="wkdtnqls.0506@daum.net" userId="489f84b755c91c2e" providerId="LiveId" clId="{5D05610A-C464-4D47-B25A-F93011234056}" dt="2021-12-14T22:11:22.872" v="3193" actId="1076"/>
          <ac:picMkLst>
            <pc:docMk/>
            <pc:sldMk cId="4178256906" sldId="310"/>
            <ac:picMk id="15" creationId="{B321F54A-EEC5-4438-A627-16CEDC40C9DC}"/>
          </ac:picMkLst>
        </pc:picChg>
        <pc:picChg chg="add mod">
          <ac:chgData name="wkdtnqls.0506@daum.net" userId="489f84b755c91c2e" providerId="LiveId" clId="{5D05610A-C464-4D47-B25A-F93011234056}" dt="2021-12-14T22:11:28.951" v="3196" actId="1076"/>
          <ac:picMkLst>
            <pc:docMk/>
            <pc:sldMk cId="4178256906" sldId="310"/>
            <ac:picMk id="16" creationId="{7BB31019-CFBC-40B5-B445-0A817DE74D24}"/>
          </ac:picMkLst>
        </pc:picChg>
      </pc:sldChg>
      <pc:sldChg chg="addSp delSp modSp add del mod">
        <pc:chgData name="wkdtnqls.0506@daum.net" userId="489f84b755c91c2e" providerId="LiveId" clId="{5D05610A-C464-4D47-B25A-F93011234056}" dt="2021-12-14T22:27:39.418" v="3391" actId="1076"/>
        <pc:sldMkLst>
          <pc:docMk/>
          <pc:sldMk cId="343813252" sldId="311"/>
        </pc:sldMkLst>
        <pc:spChg chg="del">
          <ac:chgData name="wkdtnqls.0506@daum.net" userId="489f84b755c91c2e" providerId="LiveId" clId="{5D05610A-C464-4D47-B25A-F93011234056}" dt="2021-12-14T22:12:50.091" v="3235" actId="21"/>
          <ac:spMkLst>
            <pc:docMk/>
            <pc:sldMk cId="343813252" sldId="311"/>
            <ac:spMk id="6" creationId="{96BF69F2-5568-4C04-985A-A27C7A31DDD1}"/>
          </ac:spMkLst>
        </pc:spChg>
        <pc:spChg chg="mod">
          <ac:chgData name="wkdtnqls.0506@daum.net" userId="489f84b755c91c2e" providerId="LiveId" clId="{5D05610A-C464-4D47-B25A-F93011234056}" dt="2021-12-14T22:12:58.714" v="3237" actId="1076"/>
          <ac:spMkLst>
            <pc:docMk/>
            <pc:sldMk cId="343813252" sldId="311"/>
            <ac:spMk id="7" creationId="{1C38C6F0-9F00-43F7-BDF3-188C5EFB374B}"/>
          </ac:spMkLst>
        </pc:spChg>
        <pc:spChg chg="mod">
          <ac:chgData name="wkdtnqls.0506@daum.net" userId="489f84b755c91c2e" providerId="LiveId" clId="{5D05610A-C464-4D47-B25A-F93011234056}" dt="2021-12-14T22:15:28.134" v="3281" actId="1076"/>
          <ac:spMkLst>
            <pc:docMk/>
            <pc:sldMk cId="343813252" sldId="311"/>
            <ac:spMk id="9" creationId="{28C0299D-091A-4230-BCE8-ABFC812A9343}"/>
          </ac:spMkLst>
        </pc:spChg>
        <pc:spChg chg="add mod">
          <ac:chgData name="wkdtnqls.0506@daum.net" userId="489f84b755c91c2e" providerId="LiveId" clId="{5D05610A-C464-4D47-B25A-F93011234056}" dt="2021-12-14T22:19:45.875" v="3329"/>
          <ac:spMkLst>
            <pc:docMk/>
            <pc:sldMk cId="343813252" sldId="311"/>
            <ac:spMk id="10" creationId="{BCE2A543-ED5B-48A8-8DBB-9A2AC696D23D}"/>
          </ac:spMkLst>
        </pc:spChg>
        <pc:spChg chg="add mod">
          <ac:chgData name="wkdtnqls.0506@daum.net" userId="489f84b755c91c2e" providerId="LiveId" clId="{5D05610A-C464-4D47-B25A-F93011234056}" dt="2021-12-14T22:27:39.418" v="3391" actId="1076"/>
          <ac:spMkLst>
            <pc:docMk/>
            <pc:sldMk cId="343813252" sldId="311"/>
            <ac:spMk id="11" creationId="{18FCFC50-424B-47AC-A7FE-E2EE0175F28A}"/>
          </ac:spMkLst>
        </pc:spChg>
        <pc:spChg chg="add mod">
          <ac:chgData name="wkdtnqls.0506@daum.net" userId="489f84b755c91c2e" providerId="LiveId" clId="{5D05610A-C464-4D47-B25A-F93011234056}" dt="2021-12-14T22:15:37.555" v="3283" actId="1076"/>
          <ac:spMkLst>
            <pc:docMk/>
            <pc:sldMk cId="343813252" sldId="311"/>
            <ac:spMk id="12" creationId="{F4E9451B-DC70-4276-B04F-63359BCC73B7}"/>
          </ac:spMkLst>
        </pc:spChg>
        <pc:spChg chg="mod">
          <ac:chgData name="wkdtnqls.0506@daum.net" userId="489f84b755c91c2e" providerId="LiveId" clId="{5D05610A-C464-4D47-B25A-F93011234056}" dt="2021-12-14T22:13:00.992" v="3238" actId="1076"/>
          <ac:spMkLst>
            <pc:docMk/>
            <pc:sldMk cId="343813252" sldId="311"/>
            <ac:spMk id="13" creationId="{FDA27FC2-480F-4BD0-8737-6DB11DB731F0}"/>
          </ac:spMkLst>
        </pc:spChg>
        <pc:spChg chg="mod">
          <ac:chgData name="wkdtnqls.0506@daum.net" userId="489f84b755c91c2e" providerId="LiveId" clId="{5D05610A-C464-4D47-B25A-F93011234056}" dt="2021-12-14T22:13:08.421" v="3239" actId="1076"/>
          <ac:spMkLst>
            <pc:docMk/>
            <pc:sldMk cId="343813252" sldId="311"/>
            <ac:spMk id="14" creationId="{54F83249-80D7-42BA-9928-AB32FEBF9C20}"/>
          </ac:spMkLst>
        </pc:spChg>
        <pc:spChg chg="add mod">
          <ac:chgData name="wkdtnqls.0506@daum.net" userId="489f84b755c91c2e" providerId="LiveId" clId="{5D05610A-C464-4D47-B25A-F93011234056}" dt="2021-12-14T22:16:33.738" v="3295" actId="1076"/>
          <ac:spMkLst>
            <pc:docMk/>
            <pc:sldMk cId="343813252" sldId="311"/>
            <ac:spMk id="18" creationId="{B6CD3381-5E5A-441D-87F5-AFC1852A94B5}"/>
          </ac:spMkLst>
        </pc:spChg>
        <pc:spChg chg="add mod">
          <ac:chgData name="wkdtnqls.0506@daum.net" userId="489f84b755c91c2e" providerId="LiveId" clId="{5D05610A-C464-4D47-B25A-F93011234056}" dt="2021-12-14T22:16:31.013" v="3294" actId="1076"/>
          <ac:spMkLst>
            <pc:docMk/>
            <pc:sldMk cId="343813252" sldId="311"/>
            <ac:spMk id="19" creationId="{DDA053BF-F85D-48D3-924C-0BC4324A665E}"/>
          </ac:spMkLst>
        </pc:spChg>
        <pc:spChg chg="add mod">
          <ac:chgData name="wkdtnqls.0506@daum.net" userId="489f84b755c91c2e" providerId="LiveId" clId="{5D05610A-C464-4D47-B25A-F93011234056}" dt="2021-12-14T22:16:51.549" v="3298" actId="14100"/>
          <ac:spMkLst>
            <pc:docMk/>
            <pc:sldMk cId="343813252" sldId="311"/>
            <ac:spMk id="20" creationId="{0224E68A-9C55-437D-B862-342CC7D9FAA8}"/>
          </ac:spMkLst>
        </pc:spChg>
        <pc:spChg chg="add mod">
          <ac:chgData name="wkdtnqls.0506@daum.net" userId="489f84b755c91c2e" providerId="LiveId" clId="{5D05610A-C464-4D47-B25A-F93011234056}" dt="2021-12-14T22:19:10.702" v="3321" actId="14100"/>
          <ac:spMkLst>
            <pc:docMk/>
            <pc:sldMk cId="343813252" sldId="311"/>
            <ac:spMk id="26" creationId="{D15B9219-A61A-41F0-ABD3-88F6A063F657}"/>
          </ac:spMkLst>
        </pc:spChg>
        <pc:picChg chg="mod">
          <ac:chgData name="wkdtnqls.0506@daum.net" userId="489f84b755c91c2e" providerId="LiveId" clId="{5D05610A-C464-4D47-B25A-F93011234056}" dt="2021-12-14T22:15:25.120" v="3280" actId="1076"/>
          <ac:picMkLst>
            <pc:docMk/>
            <pc:sldMk cId="343813252" sldId="311"/>
            <ac:picMk id="3" creationId="{D0FAEE3F-C9E7-44C3-8FA5-C0597A031A1D}"/>
          </ac:picMkLst>
        </pc:picChg>
        <pc:picChg chg="mod">
          <ac:chgData name="wkdtnqls.0506@daum.net" userId="489f84b755c91c2e" providerId="LiveId" clId="{5D05610A-C464-4D47-B25A-F93011234056}" dt="2021-12-14T22:15:23.726" v="3279" actId="1076"/>
          <ac:picMkLst>
            <pc:docMk/>
            <pc:sldMk cId="343813252" sldId="311"/>
            <ac:picMk id="8" creationId="{3A5D134F-0074-4F6A-924F-57AD389053F0}"/>
          </ac:picMkLst>
        </pc:picChg>
        <pc:picChg chg="add mod">
          <ac:chgData name="wkdtnqls.0506@daum.net" userId="489f84b755c91c2e" providerId="LiveId" clId="{5D05610A-C464-4D47-B25A-F93011234056}" dt="2021-12-14T22:15:41.643" v="3284" actId="1076"/>
          <ac:picMkLst>
            <pc:docMk/>
            <pc:sldMk cId="343813252" sldId="311"/>
            <ac:picMk id="15" creationId="{DF71639F-B4B9-4A04-8111-C010338BDF49}"/>
          </ac:picMkLst>
        </pc:picChg>
        <pc:picChg chg="add mod ord">
          <ac:chgData name="wkdtnqls.0506@daum.net" userId="489f84b755c91c2e" providerId="LiveId" clId="{5D05610A-C464-4D47-B25A-F93011234056}" dt="2021-12-14T22:18:21.472" v="3315" actId="166"/>
          <ac:picMkLst>
            <pc:docMk/>
            <pc:sldMk cId="343813252" sldId="311"/>
            <ac:picMk id="16" creationId="{76BC7190-C6FF-4987-8FC4-ED224525C8AA}"/>
          </ac:picMkLst>
        </pc:picChg>
        <pc:picChg chg="add mod ord">
          <ac:chgData name="wkdtnqls.0506@daum.net" userId="489f84b755c91c2e" providerId="LiveId" clId="{5D05610A-C464-4D47-B25A-F93011234056}" dt="2021-12-14T22:18:46.067" v="3319" actId="166"/>
          <ac:picMkLst>
            <pc:docMk/>
            <pc:sldMk cId="343813252" sldId="311"/>
            <ac:picMk id="17" creationId="{B3ABB200-B143-4821-B5CD-F90AF7110A56}"/>
          </ac:picMkLst>
        </pc:picChg>
        <pc:cxnChg chg="add mod">
          <ac:chgData name="wkdtnqls.0506@daum.net" userId="489f84b755c91c2e" providerId="LiveId" clId="{5D05610A-C464-4D47-B25A-F93011234056}" dt="2021-12-14T22:17:43.697" v="3309" actId="14100"/>
          <ac:cxnSpMkLst>
            <pc:docMk/>
            <pc:sldMk cId="343813252" sldId="311"/>
            <ac:cxnSpMk id="21" creationId="{F5C3746D-77EA-4289-AD44-416657CDABCC}"/>
          </ac:cxnSpMkLst>
        </pc:cxnChg>
        <pc:cxnChg chg="add mod">
          <ac:chgData name="wkdtnqls.0506@daum.net" userId="489f84b755c91c2e" providerId="LiveId" clId="{5D05610A-C464-4D47-B25A-F93011234056}" dt="2021-12-14T22:17:49.888" v="3311" actId="14100"/>
          <ac:cxnSpMkLst>
            <pc:docMk/>
            <pc:sldMk cId="343813252" sldId="311"/>
            <ac:cxnSpMk id="22" creationId="{FB0A71DD-8AF5-49CD-8870-9EFB40448FCC}"/>
          </ac:cxnSpMkLst>
        </pc:cxnChg>
        <pc:cxnChg chg="add mod">
          <ac:chgData name="wkdtnqls.0506@daum.net" userId="489f84b755c91c2e" providerId="LiveId" clId="{5D05610A-C464-4D47-B25A-F93011234056}" dt="2021-12-14T22:18:17.900" v="3314" actId="14100"/>
          <ac:cxnSpMkLst>
            <pc:docMk/>
            <pc:sldMk cId="343813252" sldId="311"/>
            <ac:cxnSpMk id="24" creationId="{51ACE9C8-6F84-4ECC-9BDC-6902055C8B1A}"/>
          </ac:cxnSpMkLst>
        </pc:cxnChg>
      </pc:sldChg>
      <pc:sldChg chg="add del">
        <pc:chgData name="wkdtnqls.0506@daum.net" userId="489f84b755c91c2e" providerId="LiveId" clId="{5D05610A-C464-4D47-B25A-F93011234056}" dt="2021-12-14T22:15:57.160" v="3288"/>
        <pc:sldMkLst>
          <pc:docMk/>
          <pc:sldMk cId="1766809026" sldId="312"/>
        </pc:sldMkLst>
      </pc:sldChg>
      <pc:sldChg chg="addSp delSp modSp add mod">
        <pc:chgData name="wkdtnqls.0506@daum.net" userId="489f84b755c91c2e" providerId="LiveId" clId="{5D05610A-C464-4D47-B25A-F93011234056}" dt="2021-12-14T22:19:55.585" v="3333"/>
        <pc:sldMkLst>
          <pc:docMk/>
          <pc:sldMk cId="2867819591" sldId="312"/>
        </pc:sldMkLst>
        <pc:spChg chg="del">
          <ac:chgData name="wkdtnqls.0506@daum.net" userId="489f84b755c91c2e" providerId="LiveId" clId="{5D05610A-C464-4D47-B25A-F93011234056}" dt="2021-12-14T22:19:32.643" v="3323" actId="21"/>
          <ac:spMkLst>
            <pc:docMk/>
            <pc:sldMk cId="2867819591" sldId="312"/>
            <ac:spMk id="6" creationId="{96BF69F2-5568-4C04-985A-A27C7A31DDD1}"/>
          </ac:spMkLst>
        </pc:spChg>
        <pc:spChg chg="add del mod">
          <ac:chgData name="wkdtnqls.0506@daum.net" userId="489f84b755c91c2e" providerId="LiveId" clId="{5D05610A-C464-4D47-B25A-F93011234056}" dt="2021-12-14T22:19:50.429" v="3331" actId="21"/>
          <ac:spMkLst>
            <pc:docMk/>
            <pc:sldMk cId="2867819591" sldId="312"/>
            <ac:spMk id="11" creationId="{DAC5B376-5DBB-4AD8-BB9C-6CE3322B2C41}"/>
          </ac:spMkLst>
        </pc:spChg>
        <pc:spChg chg="add del mod">
          <ac:chgData name="wkdtnqls.0506@daum.net" userId="489f84b755c91c2e" providerId="LiveId" clId="{5D05610A-C464-4D47-B25A-F93011234056}" dt="2021-12-14T22:19:51.894" v="3332" actId="21"/>
          <ac:spMkLst>
            <pc:docMk/>
            <pc:sldMk cId="2867819591" sldId="312"/>
            <ac:spMk id="14" creationId="{C378EB52-BA0C-49BE-97B2-281AFFD7DD63}"/>
          </ac:spMkLst>
        </pc:spChg>
        <pc:spChg chg="add mod">
          <ac:chgData name="wkdtnqls.0506@daum.net" userId="489f84b755c91c2e" providerId="LiveId" clId="{5D05610A-C464-4D47-B25A-F93011234056}" dt="2021-12-14T22:19:55.585" v="3333"/>
          <ac:spMkLst>
            <pc:docMk/>
            <pc:sldMk cId="2867819591" sldId="312"/>
            <ac:spMk id="16" creationId="{9D615746-C546-4B91-80EC-A63E51801F9C}"/>
          </ac:spMkLst>
        </pc:spChg>
      </pc:sldChg>
      <pc:sldChg chg="addSp delSp modSp add mod">
        <pc:chgData name="wkdtnqls.0506@daum.net" userId="489f84b755c91c2e" providerId="LiveId" clId="{5D05610A-C464-4D47-B25A-F93011234056}" dt="2021-12-14T22:20:57.508" v="3353"/>
        <pc:sldMkLst>
          <pc:docMk/>
          <pc:sldMk cId="1159037616" sldId="313"/>
        </pc:sldMkLst>
        <pc:spChg chg="del">
          <ac:chgData name="wkdtnqls.0506@daum.net" userId="489f84b755c91c2e" providerId="LiveId" clId="{5D05610A-C464-4D47-B25A-F93011234056}" dt="2021-12-14T22:20:17.149" v="3335" actId="21"/>
          <ac:spMkLst>
            <pc:docMk/>
            <pc:sldMk cId="1159037616" sldId="313"/>
            <ac:spMk id="6" creationId="{96BF69F2-5568-4C04-985A-A27C7A31DDD1}"/>
          </ac:spMkLst>
        </pc:spChg>
        <pc:spChg chg="add mod">
          <ac:chgData name="wkdtnqls.0506@daum.net" userId="489f84b755c91c2e" providerId="LiveId" clId="{5D05610A-C464-4D47-B25A-F93011234056}" dt="2021-12-14T22:20:57.508" v="3353"/>
          <ac:spMkLst>
            <pc:docMk/>
            <pc:sldMk cId="1159037616" sldId="313"/>
            <ac:spMk id="7" creationId="{D4A6900A-A32C-4466-A44A-2201C32DDCBA}"/>
          </ac:spMkLst>
        </pc:spChg>
      </pc:sldChg>
      <pc:sldChg chg="modSp add mod">
        <pc:chgData name="wkdtnqls.0506@daum.net" userId="489f84b755c91c2e" providerId="LiveId" clId="{5D05610A-C464-4D47-B25A-F93011234056}" dt="2021-12-14T22:23:20.246" v="3378" actId="207"/>
        <pc:sldMkLst>
          <pc:docMk/>
          <pc:sldMk cId="4134455563" sldId="314"/>
        </pc:sldMkLst>
        <pc:spChg chg="mod">
          <ac:chgData name="wkdtnqls.0506@daum.net" userId="489f84b755c91c2e" providerId="LiveId" clId="{5D05610A-C464-4D47-B25A-F93011234056}" dt="2021-12-14T22:23:20.246" v="3378" actId="207"/>
          <ac:spMkLst>
            <pc:docMk/>
            <pc:sldMk cId="4134455563" sldId="314"/>
            <ac:spMk id="6" creationId="{96BF69F2-5568-4C04-985A-A27C7A31DDD1}"/>
          </ac:spMkLst>
        </pc:spChg>
      </pc:sldChg>
      <pc:sldChg chg="modSp add mod">
        <pc:chgData name="wkdtnqls.0506@daum.net" userId="489f84b755c91c2e" providerId="LiveId" clId="{5D05610A-C464-4D47-B25A-F93011234056}" dt="2021-12-14T22:23:25.598" v="3379" actId="207"/>
        <pc:sldMkLst>
          <pc:docMk/>
          <pc:sldMk cId="3625010533" sldId="315"/>
        </pc:sldMkLst>
        <pc:spChg chg="mod">
          <ac:chgData name="wkdtnqls.0506@daum.net" userId="489f84b755c91c2e" providerId="LiveId" clId="{5D05610A-C464-4D47-B25A-F93011234056}" dt="2021-12-14T22:23:25.598" v="3379" actId="207"/>
          <ac:spMkLst>
            <pc:docMk/>
            <pc:sldMk cId="3625010533" sldId="315"/>
            <ac:spMk id="6" creationId="{96BF69F2-5568-4C04-985A-A27C7A31DDD1}"/>
          </ac:spMkLst>
        </pc:spChg>
      </pc:sldChg>
      <pc:sldChg chg="modSp add mod">
        <pc:chgData name="wkdtnqls.0506@daum.net" userId="489f84b755c91c2e" providerId="LiveId" clId="{5D05610A-C464-4D47-B25A-F93011234056}" dt="2021-12-14T22:23:34.430" v="3380" actId="207"/>
        <pc:sldMkLst>
          <pc:docMk/>
          <pc:sldMk cId="2989298846" sldId="316"/>
        </pc:sldMkLst>
        <pc:spChg chg="mod">
          <ac:chgData name="wkdtnqls.0506@daum.net" userId="489f84b755c91c2e" providerId="LiveId" clId="{5D05610A-C464-4D47-B25A-F93011234056}" dt="2021-12-14T22:23:34.430" v="3380" actId="207"/>
          <ac:spMkLst>
            <pc:docMk/>
            <pc:sldMk cId="2989298846" sldId="316"/>
            <ac:spMk id="6" creationId="{96BF69F2-5568-4C04-985A-A27C7A31DDD1}"/>
          </ac:spMkLst>
        </pc:spChg>
      </pc:sldChg>
      <pc:sldChg chg="modSp add mod">
        <pc:chgData name="wkdtnqls.0506@daum.net" userId="489f84b755c91c2e" providerId="LiveId" clId="{5D05610A-C464-4D47-B25A-F93011234056}" dt="2021-12-15T01:16:14.633" v="3393" actId="20577"/>
        <pc:sldMkLst>
          <pc:docMk/>
          <pc:sldMk cId="4197570087" sldId="317"/>
        </pc:sldMkLst>
        <pc:spChg chg="mod">
          <ac:chgData name="wkdtnqls.0506@daum.net" userId="489f84b755c91c2e" providerId="LiveId" clId="{5D05610A-C464-4D47-B25A-F93011234056}" dt="2021-12-15T01:16:14.633" v="3393" actId="20577"/>
          <ac:spMkLst>
            <pc:docMk/>
            <pc:sldMk cId="4197570087" sldId="317"/>
            <ac:spMk id="6" creationId="{96BF69F2-5568-4C04-985A-A27C7A31DDD1}"/>
          </ac:spMkLst>
        </pc:spChg>
      </pc:sldChg>
      <pc:sldChg chg="modSp add mod">
        <pc:chgData name="wkdtnqls.0506@daum.net" userId="489f84b755c91c2e" providerId="LiveId" clId="{5D05610A-C464-4D47-B25A-F93011234056}" dt="2021-12-15T01:16:22.868" v="3395" actId="20577"/>
        <pc:sldMkLst>
          <pc:docMk/>
          <pc:sldMk cId="2582584029" sldId="318"/>
        </pc:sldMkLst>
        <pc:spChg chg="mod">
          <ac:chgData name="wkdtnqls.0506@daum.net" userId="489f84b755c91c2e" providerId="LiveId" clId="{5D05610A-C464-4D47-B25A-F93011234056}" dt="2021-12-15T01:16:22.868" v="3395" actId="20577"/>
          <ac:spMkLst>
            <pc:docMk/>
            <pc:sldMk cId="2582584029" sldId="318"/>
            <ac:spMk id="6" creationId="{96BF69F2-5568-4C04-985A-A27C7A31DDD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FDBE5-E719-43C1-9F53-39AE083BD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407307-E9E9-4C5E-9748-A6EAAE5E6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80DA3-A8B3-43F3-AC40-3C235035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FF453-85C8-4456-B481-719809124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84EB0-4082-494B-A8A6-A5DA9942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65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7D6DD-EF0E-4334-9984-BAB3AE5A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29541F-788B-4E68-AF89-79A03B4D5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25C3A-5A27-49F7-8434-08C535D2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32632F-DF23-48BC-B89A-C916F17A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542A1B-148C-4E14-B18B-0D2FECC74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29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DF2689-8798-4C5B-B642-FB96BAFCB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92C33B-FC59-4DF8-AAE3-61D318126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FACA4-8EF6-41F5-BF70-F9ECB81B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41254-870D-4AF1-838E-F8B2EF40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EAD58E-065F-4E01-9B23-37FA3D93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24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0EFC7-7088-4750-9E6C-79486884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01414-E8C7-474B-BC39-BB606A2A0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4AEA30-ED83-4BBA-9DB2-870CD211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388C5-7B3B-4044-BFED-6A9E9336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D218F5-3E50-402F-9C08-96E2EF6C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64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C982D-C3D6-49EC-A49A-A9036B8EC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8A674-704B-4614-8C5A-AD2A3E19B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434A1-41E1-477A-9E1A-46D912B0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A9909-0493-46E7-8CF9-810B7DC7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8D1625-D83D-4573-B082-4B1D98C7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6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857C6-B550-4A68-A126-02B51F7A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8E5F8-F3F8-4767-BC02-CF19CC950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332D33-A6E6-4520-8CD4-39C4A7FD4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B4641A-1554-48A5-B95B-8E5C8217C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34129F-28EE-4087-A15D-4DA2E29E3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9E57E5-147C-4D1C-936F-778F11F1F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40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5CEA6-209A-4DC5-B698-E01582DE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7D00B-9D99-4BAF-913C-6A6E285BF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E446A5-ACD7-466C-9629-DC9125088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2985EB-A0C2-4DEC-8AA5-45BAFF03D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162BC2-043A-4545-B33E-DFF130348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B93F4D-3602-46BD-BA63-E1B38B7E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A082AD-A0D6-4819-A9FA-6E5CC7B8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1DBE5F-6305-4443-A9FE-2A38CEDD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9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C542F-3D48-4696-B18D-317E1A66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250E68-842A-4E2F-9194-0C81D425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E31A1-FE07-4C9E-ACFA-A45CA6D5D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46AAFF-5ABC-4920-990D-C3774466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4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DA01E6-E22D-4886-AB7C-162A0636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E0C8DB-46AF-47C1-AADF-82141333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861A20-4F62-4BB6-A4B9-4A8A39BF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23C094-F7A4-4AF7-87AB-356B8209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8679E0-8DA5-4609-BC82-076A2A816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9FDB43-D208-45E6-A643-D8B1C14E0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1731DE-79E1-4A6E-9B2E-2343E531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9ECA3A-5FED-47D1-8BE0-8D9A05A6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210266-1655-468C-BBD9-9184AFF4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44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C8A8B-485E-4B68-919A-D0069D82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5B88A8-D151-416E-8A91-F4AC43E167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2CFFA6-99B7-47D4-85B7-26D7CB1ED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F71249-5013-4A82-998D-9C8508D3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9D130-7997-480F-97CE-FB2DA30B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B62E4A-DCE6-4AAB-8D30-F1782C211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93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8D2C8B-C265-4C83-8C40-A1EB0DBE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E8483-D979-44BF-8B79-C65F1E3BE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3C701-1D70-4261-9C84-697D6F979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044D3-143E-4301-8F3A-B83093C2944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297B8-1BC1-49A5-8A6C-90E90EC1F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1EA38E-2571-4AA4-AABF-2FAEB2F3F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7D46A-A404-4572-A007-A25E7F8E0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0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10.0.2.2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4ADD825-6192-4BD0-AD39-B9419E04C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6034" y="6096247"/>
            <a:ext cx="7532704" cy="877163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스마트정보통신공학과</a:t>
            </a:r>
            <a:endParaRPr lang="en-US" altLang="ko-KR" sz="1400" dirty="0"/>
          </a:p>
          <a:p>
            <a:r>
              <a:rPr lang="en-US" altLang="ko-KR" sz="1400" dirty="0"/>
              <a:t>202021066 </a:t>
            </a:r>
            <a:r>
              <a:rPr lang="ko-KR" altLang="en-US" sz="1400" dirty="0" err="1"/>
              <a:t>박어진</a:t>
            </a:r>
            <a:r>
              <a:rPr lang="ko-KR" altLang="en-US" sz="1400" dirty="0"/>
              <a:t> </a:t>
            </a:r>
            <a:r>
              <a:rPr lang="en-US" altLang="ko-KR" sz="1400" dirty="0"/>
              <a:t>| 202021077 </a:t>
            </a:r>
            <a:r>
              <a:rPr lang="ko-KR" altLang="en-US" sz="1400" dirty="0"/>
              <a:t>엄민주</a:t>
            </a:r>
            <a:r>
              <a:rPr lang="en-US" altLang="ko-KR" sz="1400" dirty="0"/>
              <a:t> | 202021082 </a:t>
            </a:r>
            <a:r>
              <a:rPr lang="ko-KR" altLang="en-US" sz="1400" dirty="0" err="1"/>
              <a:t>유지홍</a:t>
            </a:r>
            <a:r>
              <a:rPr lang="en-US" altLang="ko-KR" sz="1400" dirty="0"/>
              <a:t> | 202021096 </a:t>
            </a:r>
            <a:r>
              <a:rPr lang="ko-KR" altLang="en-US" sz="1400" dirty="0"/>
              <a:t>장수빈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EFDCEE7-F67C-4717-9397-9F073DD6E2D7}"/>
              </a:ext>
            </a:extLst>
          </p:cNvPr>
          <p:cNvSpPr txBox="1">
            <a:spLocks/>
          </p:cNvSpPr>
          <p:nvPr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rgbClr val="002060"/>
                </a:solidFill>
                <a:latin typeface="Bauhaus 93" panose="04030905020B02020C02" pitchFamily="82" charset="0"/>
                <a:cs typeface="Aldhabi" panose="020B0604020202020204" pitchFamily="2" charset="-78"/>
              </a:rPr>
              <a:t>Alarm</a:t>
            </a:r>
            <a:r>
              <a:rPr lang="en-US" altLang="ko-KR" sz="8000" dirty="0"/>
              <a:t> </a:t>
            </a:r>
            <a:r>
              <a:rPr lang="en-US" altLang="ko-KR" sz="16600" dirty="0">
                <a:solidFill>
                  <a:schemeClr val="accent5"/>
                </a:solidFill>
                <a:latin typeface="Forte" panose="03060902040502070203" pitchFamily="66" charset="0"/>
              </a:rPr>
              <a:t>e</a:t>
            </a:r>
            <a:br>
              <a:rPr lang="en-US" altLang="ko-KR" sz="16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</a:br>
            <a:r>
              <a:rPr lang="ko-KR" altLang="en-US" sz="2200" b="1" dirty="0">
                <a:solidFill>
                  <a:srgbClr val="002060"/>
                </a:solidFill>
                <a:latin typeface="Forte" panose="03060902040502070203" pitchFamily="66" charset="0"/>
              </a:rPr>
              <a:t>대회 알림 앱</a:t>
            </a:r>
            <a:endParaRPr lang="ko-KR" altLang="en-US" sz="8000" b="1" dirty="0">
              <a:solidFill>
                <a:srgbClr val="002060"/>
              </a:solidFill>
              <a:latin typeface="Forte" panose="03060902040502070203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7480C-D4AB-47E0-9BBA-0B5D5A5998F0}"/>
              </a:ext>
            </a:extLst>
          </p:cNvPr>
          <p:cNvSpPr txBox="1"/>
          <p:nvPr/>
        </p:nvSpPr>
        <p:spPr>
          <a:xfrm>
            <a:off x="5036598" y="3974859"/>
            <a:ext cx="242360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최종 보고서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sz="1500" dirty="0"/>
              <a:t>작성자 </a:t>
            </a:r>
            <a:r>
              <a:rPr lang="en-US" altLang="ko-KR" sz="1500" dirty="0"/>
              <a:t>- </a:t>
            </a:r>
            <a:r>
              <a:rPr lang="ko-KR" altLang="en-US" sz="1500" dirty="0"/>
              <a:t>장수빈</a:t>
            </a:r>
          </a:p>
        </p:txBody>
      </p:sp>
    </p:spTree>
    <p:extLst>
      <p:ext uri="{BB962C8B-B14F-4D97-AF65-F5344CB8AC3E}">
        <p14:creationId xmlns:p14="http://schemas.microsoft.com/office/powerpoint/2010/main" val="4286643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9D4562-D579-4345-87EF-2A2AC24C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3" y="2175468"/>
            <a:ext cx="5953124" cy="2616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8C6F0-9F00-43F7-BDF3-188C5EFB374B}"/>
              </a:ext>
            </a:extLst>
          </p:cNvPr>
          <p:cNvSpPr txBox="1"/>
          <p:nvPr/>
        </p:nvSpPr>
        <p:spPr>
          <a:xfrm>
            <a:off x="97654" y="1128166"/>
            <a:ext cx="257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 Selenium</a:t>
            </a:r>
            <a:r>
              <a:rPr lang="ko-KR" altLang="en-US" sz="1400" dirty="0"/>
              <a:t>을 이용한 </a:t>
            </a:r>
            <a:r>
              <a:rPr lang="ko-KR" altLang="en-US" sz="1400" dirty="0" err="1"/>
              <a:t>크롤링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9B55E-3D55-4A0E-86D1-CB712230E659}"/>
              </a:ext>
            </a:extLst>
          </p:cNvPr>
          <p:cNvSpPr txBox="1"/>
          <p:nvPr/>
        </p:nvSpPr>
        <p:spPr>
          <a:xfrm>
            <a:off x="306508" y="1651817"/>
            <a:ext cx="5147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 err="1"/>
              <a:t>비교과</a:t>
            </a:r>
            <a:r>
              <a:rPr lang="ko-KR" altLang="en-US" sz="1400" dirty="0"/>
              <a:t> 프로그램 신청 페이지까지 자동으로 이동하는 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C678B-BF12-44D5-9934-994EB3EEFEB0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크롤링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코드 설명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&amp;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실행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A6739E-BBF5-4393-90FC-130FF68EA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777" y="1395761"/>
            <a:ext cx="2443456" cy="185853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0BFA5F0-6714-4DB2-84D6-96310724A494}"/>
              </a:ext>
            </a:extLst>
          </p:cNvPr>
          <p:cNvSpPr/>
          <p:nvPr/>
        </p:nvSpPr>
        <p:spPr>
          <a:xfrm>
            <a:off x="9176813" y="2325029"/>
            <a:ext cx="384048" cy="3505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746946-AD78-44E4-870F-01B047E64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831" y="1282054"/>
            <a:ext cx="1867764" cy="248131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F25B466-4543-4A71-B16B-07BCB539B63F}"/>
              </a:ext>
            </a:extLst>
          </p:cNvPr>
          <p:cNvSpPr/>
          <p:nvPr/>
        </p:nvSpPr>
        <p:spPr>
          <a:xfrm>
            <a:off x="5903976" y="5181160"/>
            <a:ext cx="384048" cy="3505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321F54A-EEC5-4438-A627-16CEDC40C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777" y="4569988"/>
            <a:ext cx="2066874" cy="15729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BB31019-CFBC-40B5-B445-0A817DE74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813" y="4265379"/>
            <a:ext cx="2858684" cy="2182151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F283A28-73B3-4F3C-9BCD-760FCDEE6E49}"/>
              </a:ext>
            </a:extLst>
          </p:cNvPr>
          <p:cNvSpPr/>
          <p:nvPr/>
        </p:nvSpPr>
        <p:spPr>
          <a:xfrm>
            <a:off x="8695209" y="5181158"/>
            <a:ext cx="384048" cy="3505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478E7-CB76-4E22-AD50-4CBA99A1618C}"/>
              </a:ext>
            </a:extLst>
          </p:cNvPr>
          <p:cNvSpPr txBox="1"/>
          <p:nvPr/>
        </p:nvSpPr>
        <p:spPr>
          <a:xfrm>
            <a:off x="8458070" y="51432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코드 실행 결과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825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38C6F0-9F00-43F7-BDF3-188C5EFB374B}"/>
              </a:ext>
            </a:extLst>
          </p:cNvPr>
          <p:cNvSpPr txBox="1"/>
          <p:nvPr/>
        </p:nvSpPr>
        <p:spPr>
          <a:xfrm>
            <a:off x="487641" y="653522"/>
            <a:ext cx="257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 Selenium</a:t>
            </a:r>
            <a:r>
              <a:rPr lang="ko-KR" altLang="en-US" sz="1400" dirty="0"/>
              <a:t>을 이용한 </a:t>
            </a:r>
            <a:r>
              <a:rPr lang="ko-KR" altLang="en-US" sz="1400" dirty="0" err="1"/>
              <a:t>크롤링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FAEE3F-C9E7-44C3-8FA5-C0597A03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587" y="1638820"/>
            <a:ext cx="5296359" cy="731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5D134F-0074-4F6A-924F-57AD38905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170" y="1123256"/>
            <a:ext cx="7262489" cy="4191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A27FC2-480F-4BD0-8737-6DB11DB731F0}"/>
              </a:ext>
            </a:extLst>
          </p:cNvPr>
          <p:cNvSpPr txBox="1"/>
          <p:nvPr/>
        </p:nvSpPr>
        <p:spPr>
          <a:xfrm>
            <a:off x="653529" y="964706"/>
            <a:ext cx="358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스크롤 내려가며 데이터 긁어오는 코드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8C0299D-091A-4230-BCE8-ABFC812A9343}"/>
              </a:ext>
            </a:extLst>
          </p:cNvPr>
          <p:cNvSpPr/>
          <p:nvPr/>
        </p:nvSpPr>
        <p:spPr>
          <a:xfrm>
            <a:off x="9069591" y="1030409"/>
            <a:ext cx="2468880" cy="618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83249-80D7-42BA-9928-AB32FEBF9C20}"/>
              </a:ext>
            </a:extLst>
          </p:cNvPr>
          <p:cNvSpPr txBox="1"/>
          <p:nvPr/>
        </p:nvSpPr>
        <p:spPr>
          <a:xfrm>
            <a:off x="653529" y="1332824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창 포커스를 통합정보시스템 창으로 바꿈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2A543-ED5B-48A8-8DBB-9A2AC696D23D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크롤링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코드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CFC50-424B-47AC-A7FE-E2EE0175F28A}"/>
              </a:ext>
            </a:extLst>
          </p:cNvPr>
          <p:cNvSpPr txBox="1"/>
          <p:nvPr/>
        </p:nvSpPr>
        <p:spPr>
          <a:xfrm>
            <a:off x="653529" y="2533386"/>
            <a:ext cx="4413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스크롤 내려가며 데이터 긁어오는 코드</a:t>
            </a:r>
            <a:r>
              <a:rPr lang="en-US" altLang="ko-KR" sz="1400" dirty="0"/>
              <a:t>(</a:t>
            </a:r>
            <a:r>
              <a:rPr lang="ko-KR" altLang="en-US" sz="1400" dirty="0"/>
              <a:t>일부 코드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E9451B-DC70-4276-B04F-63359BCC73B7}"/>
              </a:ext>
            </a:extLst>
          </p:cNvPr>
          <p:cNvSpPr txBox="1"/>
          <p:nvPr/>
        </p:nvSpPr>
        <p:spPr>
          <a:xfrm>
            <a:off x="864593" y="2841164"/>
            <a:ext cx="950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스크롤 내려가며 프로그램명과 참여신청기간 데이터를 받아오는 코드 작성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대회 제목 및 신청기간 데이터를 긁어와서 파이참에 출력</a:t>
            </a:r>
            <a:r>
              <a:rPr lang="en-US" altLang="ko-KR" sz="1400" dirty="0"/>
              <a:t>(</a:t>
            </a:r>
            <a:r>
              <a:rPr lang="ko-KR" altLang="en-US" sz="1400" dirty="0"/>
              <a:t>제대로 긁어왔는지 확인하기 위함</a:t>
            </a:r>
            <a:r>
              <a:rPr lang="en-US" altLang="ko-KR" sz="1400" dirty="0"/>
              <a:t>)</a:t>
            </a:r>
            <a:r>
              <a:rPr lang="ko-KR" altLang="en-US" sz="1400" dirty="0"/>
              <a:t>하고</a:t>
            </a:r>
            <a:r>
              <a:rPr lang="en-US" altLang="ko-KR" sz="1400" dirty="0"/>
              <a:t>, DB</a:t>
            </a:r>
            <a:r>
              <a:rPr lang="ko-KR" altLang="en-US" sz="1400" dirty="0"/>
              <a:t>에 저장한다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71639F-B4B9-4A04-8111-C010338BD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81" y="3400322"/>
            <a:ext cx="9250126" cy="136794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B6CD3381-5E5A-441D-87F5-AFC1852A94B5}"/>
              </a:ext>
            </a:extLst>
          </p:cNvPr>
          <p:cNvSpPr/>
          <p:nvPr/>
        </p:nvSpPr>
        <p:spPr>
          <a:xfrm>
            <a:off x="10179387" y="3583823"/>
            <a:ext cx="487680" cy="1238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A053BF-F85D-48D3-924C-0BC4324A665E}"/>
              </a:ext>
            </a:extLst>
          </p:cNvPr>
          <p:cNvSpPr/>
          <p:nvPr/>
        </p:nvSpPr>
        <p:spPr>
          <a:xfrm>
            <a:off x="10261683" y="3970850"/>
            <a:ext cx="323088" cy="21031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24E68A-9C55-437D-B862-342CC7D9FAA8}"/>
              </a:ext>
            </a:extLst>
          </p:cNvPr>
          <p:cNvSpPr/>
          <p:nvPr/>
        </p:nvSpPr>
        <p:spPr>
          <a:xfrm>
            <a:off x="1284141" y="3881781"/>
            <a:ext cx="240792" cy="78137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C3746D-77EA-4289-AD44-416657CDABCC}"/>
              </a:ext>
            </a:extLst>
          </p:cNvPr>
          <p:cNvCxnSpPr>
            <a:cxnSpLocks/>
          </p:cNvCxnSpPr>
          <p:nvPr/>
        </p:nvCxnSpPr>
        <p:spPr>
          <a:xfrm flipH="1">
            <a:off x="1274181" y="5404787"/>
            <a:ext cx="36117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B0A71DD-8AF5-49CD-8870-9EFB40448FCC}"/>
              </a:ext>
            </a:extLst>
          </p:cNvPr>
          <p:cNvCxnSpPr>
            <a:cxnSpLocks/>
          </p:cNvCxnSpPr>
          <p:nvPr/>
        </p:nvCxnSpPr>
        <p:spPr>
          <a:xfrm flipH="1">
            <a:off x="1284141" y="4663156"/>
            <a:ext cx="126625" cy="74163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ACE9C8-6F84-4ECC-9BDC-6902055C8B1A}"/>
              </a:ext>
            </a:extLst>
          </p:cNvPr>
          <p:cNvCxnSpPr>
            <a:cxnSpLocks/>
          </p:cNvCxnSpPr>
          <p:nvPr/>
        </p:nvCxnSpPr>
        <p:spPr>
          <a:xfrm flipH="1">
            <a:off x="1347453" y="4077464"/>
            <a:ext cx="8902409" cy="92795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6BC7190-C6FF-4987-8FC4-ED224525C8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115"/>
          <a:stretch/>
        </p:blipFill>
        <p:spPr>
          <a:xfrm>
            <a:off x="1591587" y="4732855"/>
            <a:ext cx="9144382" cy="140784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5B9219-A61A-41F0-ABD3-88F6A063F657}"/>
              </a:ext>
            </a:extLst>
          </p:cNvPr>
          <p:cNvSpPr/>
          <p:nvPr/>
        </p:nvSpPr>
        <p:spPr>
          <a:xfrm>
            <a:off x="1728172" y="5017603"/>
            <a:ext cx="8994839" cy="1110755"/>
          </a:xfrm>
          <a:prstGeom prst="rect">
            <a:avLst/>
          </a:prstGeom>
          <a:solidFill>
            <a:srgbClr val="99CCFF">
              <a:alpha val="29020"/>
            </a:srgb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3ABB200-B143-4821-B5CD-F90AF7110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187" y="5995235"/>
            <a:ext cx="5515654" cy="7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38C6F0-9F00-43F7-BDF3-188C5EFB374B}"/>
              </a:ext>
            </a:extLst>
          </p:cNvPr>
          <p:cNvSpPr txBox="1"/>
          <p:nvPr/>
        </p:nvSpPr>
        <p:spPr>
          <a:xfrm>
            <a:off x="471016" y="786637"/>
            <a:ext cx="257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 Selenium</a:t>
            </a:r>
            <a:r>
              <a:rPr lang="ko-KR" altLang="en-US" sz="1400" dirty="0"/>
              <a:t>을 이용한 </a:t>
            </a:r>
            <a:r>
              <a:rPr lang="ko-KR" altLang="en-US" sz="1400" dirty="0" err="1"/>
              <a:t>크롤링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A27FC2-480F-4BD0-8737-6DB11DB731F0}"/>
              </a:ext>
            </a:extLst>
          </p:cNvPr>
          <p:cNvSpPr txBox="1"/>
          <p:nvPr/>
        </p:nvSpPr>
        <p:spPr>
          <a:xfrm>
            <a:off x="724000" y="1164340"/>
            <a:ext cx="4413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스크롤 내려가며 데이터 긁어오는 코드</a:t>
            </a:r>
            <a:r>
              <a:rPr lang="en-US" altLang="ko-KR" sz="1400" dirty="0"/>
              <a:t>(</a:t>
            </a:r>
            <a:r>
              <a:rPr lang="ko-KR" altLang="en-US" sz="1400" dirty="0"/>
              <a:t>전체 코드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F3C28B3-1D02-48E1-9D45-3DE6B740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7" y="1543006"/>
            <a:ext cx="6797231" cy="2016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FACDF7-9E4D-421C-920F-A98404C45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7" y="3559941"/>
            <a:ext cx="6943535" cy="19029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7BC53F-B319-49E3-84E5-A6A026728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57"/>
          <a:stretch/>
        </p:blipFill>
        <p:spPr>
          <a:xfrm>
            <a:off x="7258712" y="1552403"/>
            <a:ext cx="4697526" cy="9391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2DC8C2-9FCA-4B20-86A5-76E350CD4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319" y="2482897"/>
            <a:ext cx="4473238" cy="6447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13F07D-7EB0-4FAD-8A94-1F370A6B62F9}"/>
              </a:ext>
            </a:extLst>
          </p:cNvPr>
          <p:cNvSpPr txBox="1"/>
          <p:nvPr/>
        </p:nvSpPr>
        <p:spPr>
          <a:xfrm>
            <a:off x="471016" y="5610565"/>
            <a:ext cx="4923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 </a:t>
            </a:r>
            <a:r>
              <a:rPr lang="ko-KR" altLang="en-US" sz="1400" dirty="0"/>
              <a:t>반복문이 끝나면</a:t>
            </a:r>
            <a:r>
              <a:rPr lang="en-US" altLang="ko-KR" sz="1400" dirty="0"/>
              <a:t>(</a:t>
            </a:r>
            <a:r>
              <a:rPr lang="ko-KR" altLang="en-US" sz="1400" dirty="0"/>
              <a:t>전체 대회 모두 </a:t>
            </a:r>
            <a:r>
              <a:rPr lang="ko-KR" altLang="en-US" sz="1400" dirty="0" err="1"/>
              <a:t>크롤링</a:t>
            </a:r>
            <a:r>
              <a:rPr lang="ko-KR" altLang="en-US" sz="1400" dirty="0"/>
              <a:t> 완료</a:t>
            </a:r>
            <a:r>
              <a:rPr lang="en-US" altLang="ko-KR" sz="1400" dirty="0"/>
              <a:t>), </a:t>
            </a:r>
            <a:r>
              <a:rPr lang="ko-KR" altLang="en-US" sz="1400" dirty="0"/>
              <a:t>문구 출력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0779AB1-7D25-48CB-AC2C-0B55148C2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21" y="6116191"/>
            <a:ext cx="1752752" cy="4572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615746-C546-4B91-80EC-A63E51801F9C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크롤링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코드 설명</a:t>
            </a:r>
          </a:p>
        </p:txBody>
      </p:sp>
    </p:spTree>
    <p:extLst>
      <p:ext uri="{BB962C8B-B14F-4D97-AF65-F5344CB8AC3E}">
        <p14:creationId xmlns:p14="http://schemas.microsoft.com/office/powerpoint/2010/main" val="286781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243928-C1C0-4E2C-871E-169ABC202A13}"/>
              </a:ext>
            </a:extLst>
          </p:cNvPr>
          <p:cNvSpPr txBox="1"/>
          <p:nvPr/>
        </p:nvSpPr>
        <p:spPr>
          <a:xfrm>
            <a:off x="617320" y="873973"/>
            <a:ext cx="1167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 </a:t>
            </a:r>
            <a:r>
              <a:rPr lang="ko-KR" altLang="en-US" sz="1400" dirty="0"/>
              <a:t>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018E34-6E7E-438C-84EE-749B605D8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075"/>
          <a:stretch/>
        </p:blipFill>
        <p:spPr>
          <a:xfrm>
            <a:off x="557294" y="1337590"/>
            <a:ext cx="4745736" cy="19699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92D8E1-64F3-4B36-A04E-CD0ECF101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145" y="1337590"/>
            <a:ext cx="6664839" cy="5115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A6900A-A32C-4466-A44A-2201C32DDCBA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크롤링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115903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BF69F2-5568-4C04-985A-A27C7A31DDD1}"/>
              </a:ext>
            </a:extLst>
          </p:cNvPr>
          <p:cNvSpPr txBox="1"/>
          <p:nvPr/>
        </p:nvSpPr>
        <p:spPr>
          <a:xfrm>
            <a:off x="256032" y="219456"/>
            <a:ext cx="639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상세 코드 설명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(PHP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DB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연결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 (1) PHP_connection1.php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078EE0-87CC-4CEF-8A88-4635D513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774812"/>
            <a:ext cx="1707028" cy="3429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6C9C89-30D1-4062-A78F-904B22CCA410}"/>
              </a:ext>
            </a:extLst>
          </p:cNvPr>
          <p:cNvSpPr txBox="1"/>
          <p:nvPr/>
        </p:nvSpPr>
        <p:spPr>
          <a:xfrm>
            <a:off x="2470504" y="809965"/>
            <a:ext cx="6981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크롤링</a:t>
            </a:r>
            <a:r>
              <a:rPr lang="ko-KR" altLang="en-US" sz="1400" dirty="0"/>
              <a:t> 후 </a:t>
            </a:r>
            <a:r>
              <a:rPr lang="en-US" altLang="ko-KR" sz="1400" dirty="0"/>
              <a:t>DB</a:t>
            </a:r>
            <a:r>
              <a:rPr lang="ko-KR" altLang="en-US" sz="1400" dirty="0"/>
              <a:t>에 저장한 대회 정보 전체를 </a:t>
            </a:r>
            <a:r>
              <a:rPr lang="en-US" altLang="ko-KR" sz="1400" dirty="0"/>
              <a:t>json</a:t>
            </a:r>
            <a:r>
              <a:rPr lang="ko-KR" altLang="en-US" sz="1400" dirty="0"/>
              <a:t>형식으로 저장하고 출력하는 </a:t>
            </a:r>
            <a:r>
              <a:rPr lang="en-US" altLang="ko-KR" sz="1400" dirty="0"/>
              <a:t>PHP </a:t>
            </a:r>
            <a:r>
              <a:rPr lang="ko-KR" altLang="en-US" sz="1400" dirty="0"/>
              <a:t>파일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0E924A-3C8C-44CC-846D-6B98E66D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66" y="1951733"/>
            <a:ext cx="4692721" cy="6003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8FA201-B6B1-4086-88CD-7F26BD247877}"/>
              </a:ext>
            </a:extLst>
          </p:cNvPr>
          <p:cNvSpPr txBox="1"/>
          <p:nvPr/>
        </p:nvSpPr>
        <p:spPr>
          <a:xfrm>
            <a:off x="256032" y="1503511"/>
            <a:ext cx="2079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데이터베이스와 연결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8ED20E-F9EF-4818-ABBF-4F4CA35CB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45" y="3701017"/>
            <a:ext cx="3262590" cy="14888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5435FC-EB97-432E-AAB0-D3AE9BC5401F}"/>
              </a:ext>
            </a:extLst>
          </p:cNvPr>
          <p:cNvSpPr txBox="1"/>
          <p:nvPr/>
        </p:nvSpPr>
        <p:spPr>
          <a:xfrm>
            <a:off x="256032" y="2916849"/>
            <a:ext cx="439960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2) DB </a:t>
            </a:r>
            <a:r>
              <a:rPr lang="ko-KR" altLang="en-US" sz="1400" dirty="0"/>
              <a:t>연결이 되지 않았을 경우</a:t>
            </a:r>
            <a:r>
              <a:rPr lang="en-US" altLang="ko-KR" sz="1400" dirty="0"/>
              <a:t>, Error </a:t>
            </a:r>
            <a:r>
              <a:rPr lang="ko-KR" altLang="en-US" sz="1400" dirty="0"/>
              <a:t>구문 출력하고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연결되었을 경우에는 </a:t>
            </a:r>
            <a:r>
              <a:rPr lang="en-US" altLang="ko-KR" sz="1400" dirty="0"/>
              <a:t>3)</a:t>
            </a:r>
            <a:r>
              <a:rPr lang="ko-KR" altLang="en-US" sz="1400" dirty="0"/>
              <a:t>의 코드 실행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1C6F463-0983-4FEB-BAF4-F34FBED9C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173" y="1935005"/>
            <a:ext cx="6316330" cy="25627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60CA35-AC9A-4F88-AF29-45DA7588EF85}"/>
              </a:ext>
            </a:extLst>
          </p:cNvPr>
          <p:cNvSpPr txBox="1"/>
          <p:nvPr/>
        </p:nvSpPr>
        <p:spPr>
          <a:xfrm>
            <a:off x="5661117" y="1503511"/>
            <a:ext cx="5617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3) </a:t>
            </a:r>
            <a:r>
              <a:rPr lang="en-US" altLang="ko-KR" sz="1400" dirty="0" err="1"/>
              <a:t>totaloffer</a:t>
            </a:r>
            <a:r>
              <a:rPr lang="en-US" altLang="ko-KR" sz="1400" dirty="0"/>
              <a:t> table</a:t>
            </a:r>
            <a:r>
              <a:rPr lang="ko-KR" altLang="en-US" sz="1400" dirty="0"/>
              <a:t>에 저장된 대회 정보 </a:t>
            </a:r>
            <a:r>
              <a:rPr lang="en-US" altLang="ko-KR" sz="1400" dirty="0"/>
              <a:t>json </a:t>
            </a:r>
            <a:r>
              <a:rPr lang="ko-KR" altLang="en-US" sz="1400" dirty="0"/>
              <a:t>형식으로 저장하고 출력</a:t>
            </a:r>
          </a:p>
        </p:txBody>
      </p:sp>
    </p:spTree>
    <p:extLst>
      <p:ext uri="{BB962C8B-B14F-4D97-AF65-F5344CB8AC3E}">
        <p14:creationId xmlns:p14="http://schemas.microsoft.com/office/powerpoint/2010/main" val="4134455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BF69F2-5568-4C04-985A-A27C7A31DDD1}"/>
              </a:ext>
            </a:extLst>
          </p:cNvPr>
          <p:cNvSpPr txBox="1"/>
          <p:nvPr/>
        </p:nvSpPr>
        <p:spPr>
          <a:xfrm>
            <a:off x="256032" y="219456"/>
            <a:ext cx="639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상세 코드 설명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(PHP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DB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연결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 (2) PHP_connection2.php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C9C89-30D1-4062-A78F-904B22CCA410}"/>
              </a:ext>
            </a:extLst>
          </p:cNvPr>
          <p:cNvSpPr txBox="1"/>
          <p:nvPr/>
        </p:nvSpPr>
        <p:spPr>
          <a:xfrm>
            <a:off x="2845408" y="737305"/>
            <a:ext cx="4339458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totaloffer</a:t>
            </a:r>
            <a:r>
              <a:rPr lang="en-US" altLang="ko-KR" sz="1400" dirty="0"/>
              <a:t> table</a:t>
            </a:r>
            <a:r>
              <a:rPr lang="ko-KR" altLang="en-US" sz="1400" dirty="0"/>
              <a:t>에서 공학과 관련된 대회만 가져와서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json</a:t>
            </a:r>
            <a:r>
              <a:rPr lang="ko-KR" altLang="en-US" sz="1400" dirty="0"/>
              <a:t>형식으로 저장하고 출력하는 </a:t>
            </a:r>
            <a:r>
              <a:rPr lang="en-US" altLang="ko-KR" sz="1400" dirty="0"/>
              <a:t>PHP </a:t>
            </a:r>
            <a:r>
              <a:rPr lang="ko-KR" altLang="en-US" sz="1400" dirty="0"/>
              <a:t>파일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B87613-48D6-4CC0-ABCC-AD423C24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" y="937011"/>
            <a:ext cx="2247900" cy="390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6F8686-805F-430E-8C3C-F64842BC4094}"/>
              </a:ext>
            </a:extLst>
          </p:cNvPr>
          <p:cNvSpPr txBox="1"/>
          <p:nvPr/>
        </p:nvSpPr>
        <p:spPr>
          <a:xfrm>
            <a:off x="678602" y="1675759"/>
            <a:ext cx="5841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코드의 큰 틀은 </a:t>
            </a:r>
            <a:r>
              <a:rPr lang="en-US" altLang="ko-KR" sz="1400" dirty="0"/>
              <a:t>PHP_connection1.php</a:t>
            </a:r>
            <a:r>
              <a:rPr lang="ko-KR" altLang="en-US" sz="1400" dirty="0"/>
              <a:t>의 코드와 같으므로 설명 생략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0A8D79-F207-4763-B178-81EE0E8EC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2199032"/>
            <a:ext cx="6778512" cy="37219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4FE3F9-3F78-4FEC-A9BA-96009C005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" y="5920989"/>
            <a:ext cx="1441113" cy="7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1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BF69F2-5568-4C04-985A-A27C7A31DDD1}"/>
              </a:ext>
            </a:extLst>
          </p:cNvPr>
          <p:cNvSpPr txBox="1"/>
          <p:nvPr/>
        </p:nvSpPr>
        <p:spPr>
          <a:xfrm>
            <a:off x="256032" y="219456"/>
            <a:ext cx="639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상세 코드 설명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(PHP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DB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연결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 (2) PHP_connection2.php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FA265-8CD3-4281-B53F-9779173CE147}"/>
              </a:ext>
            </a:extLst>
          </p:cNvPr>
          <p:cNvSpPr txBox="1"/>
          <p:nvPr/>
        </p:nvSpPr>
        <p:spPr>
          <a:xfrm>
            <a:off x="404282" y="779647"/>
            <a:ext cx="291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기능 추가</a:t>
            </a:r>
            <a:r>
              <a:rPr lang="en-US" altLang="ko-KR" sz="1400" dirty="0"/>
              <a:t>/</a:t>
            </a:r>
            <a:r>
              <a:rPr lang="ko-KR" altLang="en-US" sz="1400" dirty="0"/>
              <a:t>변경한 부분을 보면</a:t>
            </a:r>
            <a:r>
              <a:rPr lang="en-US" altLang="ko-KR" sz="1400" dirty="0"/>
              <a:t>,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741E7C-BF4B-4A53-8C9B-167B7DF6B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99"/>
          <a:stretch/>
        </p:blipFill>
        <p:spPr>
          <a:xfrm>
            <a:off x="256032" y="1584369"/>
            <a:ext cx="10933694" cy="617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346F3A-1C8E-43E1-A2E2-D7AC94BCA954}"/>
              </a:ext>
            </a:extLst>
          </p:cNvPr>
          <p:cNvSpPr txBox="1"/>
          <p:nvPr/>
        </p:nvSpPr>
        <p:spPr>
          <a:xfrm>
            <a:off x="746760" y="1185600"/>
            <a:ext cx="7194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전체 대회 데이터에서 공학과 관련된 키워드가 들어간 제목의 대회만 가져옴</a:t>
            </a:r>
            <a:r>
              <a:rPr lang="en-US" altLang="ko-KR" sz="1400" dirty="0"/>
              <a:t>(</a:t>
            </a:r>
            <a:r>
              <a:rPr lang="ko-KR" altLang="en-US" sz="1400" dirty="0"/>
              <a:t>필터링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BB839D-B226-419D-9496-70216A255AA2}"/>
              </a:ext>
            </a:extLst>
          </p:cNvPr>
          <p:cNvGrpSpPr/>
          <p:nvPr/>
        </p:nvGrpSpPr>
        <p:grpSpPr>
          <a:xfrm>
            <a:off x="25486" y="2765486"/>
            <a:ext cx="12276073" cy="579170"/>
            <a:chOff x="121402" y="3291151"/>
            <a:chExt cx="12276073" cy="5791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AC9FC52-34B6-4828-9B3E-6CF518B72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89"/>
            <a:stretch/>
          </p:blipFill>
          <p:spPr>
            <a:xfrm>
              <a:off x="121402" y="3291151"/>
              <a:ext cx="10933695" cy="57917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823E717-4592-48B8-A599-617948586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701" t="-10764"/>
            <a:stretch/>
          </p:blipFill>
          <p:spPr>
            <a:xfrm>
              <a:off x="10995659" y="3393213"/>
              <a:ext cx="1401816" cy="30457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AB3DA46-87D5-4643-8246-48755B67D03F}"/>
              </a:ext>
            </a:extLst>
          </p:cNvPr>
          <p:cNvSpPr txBox="1"/>
          <p:nvPr/>
        </p:nvSpPr>
        <p:spPr>
          <a:xfrm>
            <a:off x="746760" y="2415982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id</a:t>
            </a:r>
            <a:r>
              <a:rPr lang="ko-KR" altLang="en-US" sz="1400" dirty="0"/>
              <a:t>를 </a:t>
            </a:r>
            <a:r>
              <a:rPr lang="en-US" altLang="ko-KR" sz="1400" dirty="0"/>
              <a:t>1</a:t>
            </a:r>
            <a:r>
              <a:rPr lang="ko-KR" altLang="en-US" sz="1400" dirty="0"/>
              <a:t>부터 다시 </a:t>
            </a:r>
            <a:r>
              <a:rPr lang="ko-KR" altLang="en-US" sz="1400" dirty="0" err="1"/>
              <a:t>넣어줌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48F8D8-ABB6-4F85-B05D-3C62D975BB3B}"/>
              </a:ext>
            </a:extLst>
          </p:cNvPr>
          <p:cNvSpPr txBox="1"/>
          <p:nvPr/>
        </p:nvSpPr>
        <p:spPr>
          <a:xfrm>
            <a:off x="256032" y="3772435"/>
            <a:ext cx="639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상세 코드 설명</a:t>
            </a:r>
            <a:r>
              <a:rPr lang="en-US" altLang="ko-KR" b="1" dirty="0"/>
              <a:t>(PHP</a:t>
            </a:r>
            <a:r>
              <a:rPr lang="ko-KR" altLang="en-US" b="1" dirty="0"/>
              <a:t>와 </a:t>
            </a:r>
            <a:r>
              <a:rPr lang="en-US" altLang="ko-KR" b="1" dirty="0"/>
              <a:t>DB </a:t>
            </a:r>
            <a:r>
              <a:rPr lang="ko-KR" altLang="en-US" b="1" dirty="0"/>
              <a:t>연결</a:t>
            </a:r>
            <a:r>
              <a:rPr lang="en-US" altLang="ko-KR" b="1" dirty="0"/>
              <a:t>) (3) PHP_connection3.php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AE83B8-70B5-4DB3-8ECB-5C19299B06ED}"/>
              </a:ext>
            </a:extLst>
          </p:cNvPr>
          <p:cNvSpPr txBox="1"/>
          <p:nvPr/>
        </p:nvSpPr>
        <p:spPr>
          <a:xfrm>
            <a:off x="2845408" y="4290284"/>
            <a:ext cx="4159921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totaloffer</a:t>
            </a:r>
            <a:r>
              <a:rPr lang="en-US" altLang="ko-KR" sz="1400" dirty="0"/>
              <a:t> table</a:t>
            </a:r>
            <a:r>
              <a:rPr lang="ko-KR" altLang="en-US" sz="1400" dirty="0"/>
              <a:t>에서 공학 제외한 대회만 가져와서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json</a:t>
            </a:r>
            <a:r>
              <a:rPr lang="ko-KR" altLang="en-US" sz="1400" dirty="0"/>
              <a:t>형식으로 저장하고 출력하는 </a:t>
            </a:r>
            <a:r>
              <a:rPr lang="en-US" altLang="ko-KR" sz="1400" dirty="0"/>
              <a:t>PHP </a:t>
            </a:r>
            <a:r>
              <a:rPr lang="ko-KR" altLang="en-US" sz="1400" dirty="0"/>
              <a:t>파일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5E4A41-C65C-478A-8B02-F462A8EE218B}"/>
              </a:ext>
            </a:extLst>
          </p:cNvPr>
          <p:cNvSpPr txBox="1"/>
          <p:nvPr/>
        </p:nvSpPr>
        <p:spPr>
          <a:xfrm>
            <a:off x="678602" y="5228738"/>
            <a:ext cx="771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코드의 큰 틀은 </a:t>
            </a:r>
            <a:r>
              <a:rPr lang="en-US" altLang="ko-KR" sz="1400" dirty="0"/>
              <a:t>PHP_connection1.php, PHP_connection2.php</a:t>
            </a:r>
            <a:r>
              <a:rPr lang="ko-KR" altLang="en-US" sz="1400" dirty="0"/>
              <a:t>의 코드와 같으므로 설명 생략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C9058B-338C-4D8D-A278-7F70479707FA}"/>
              </a:ext>
            </a:extLst>
          </p:cNvPr>
          <p:cNvSpPr txBox="1"/>
          <p:nvPr/>
        </p:nvSpPr>
        <p:spPr>
          <a:xfrm>
            <a:off x="678602" y="5576961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 (2)-2)</a:t>
            </a:r>
            <a:r>
              <a:rPr lang="ko-KR" altLang="en-US" sz="1400" dirty="0"/>
              <a:t>와의 차이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CD2DAFB-B991-4B1D-9A71-E7BDED11D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90" y="5975730"/>
            <a:ext cx="10981372" cy="6477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186409D-2127-418D-A5C4-86FA4CF77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72" y="4509977"/>
            <a:ext cx="1752752" cy="350550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1CA641-45A3-488C-9E3B-56CB2149E3F3}"/>
              </a:ext>
            </a:extLst>
          </p:cNvPr>
          <p:cNvCxnSpPr/>
          <p:nvPr/>
        </p:nvCxnSpPr>
        <p:spPr>
          <a:xfrm>
            <a:off x="0" y="3564609"/>
            <a:ext cx="1227607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29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BF69F2-5568-4C04-985A-A27C7A31DDD1}"/>
              </a:ext>
            </a:extLst>
          </p:cNvPr>
          <p:cNvSpPr txBox="1"/>
          <p:nvPr/>
        </p:nvSpPr>
        <p:spPr>
          <a:xfrm>
            <a:off x="256032" y="219456"/>
            <a:ext cx="643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상세 코드 설명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(PHP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DB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연결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 (4) - (1),(2),(3)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실행결과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B76987-29DC-476A-A9D6-A637F238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" y="973190"/>
            <a:ext cx="3584766" cy="53196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4D5061-80EA-49C8-A21A-DEC6F958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36" y="973190"/>
            <a:ext cx="3125634" cy="54498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0608F9-5ED2-40B6-B69B-5F45AD872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934" y="973190"/>
            <a:ext cx="3313093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7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BF69F2-5568-4C04-985A-A27C7A31DDD1}"/>
              </a:ext>
            </a:extLst>
          </p:cNvPr>
          <p:cNvSpPr txBox="1"/>
          <p:nvPr/>
        </p:nvSpPr>
        <p:spPr>
          <a:xfrm>
            <a:off x="256032" y="219456"/>
            <a:ext cx="643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상세 코드 설명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(PHP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DB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연결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 (4</a:t>
            </a:r>
            <a:r>
              <a:rPr lang="en-US" altLang="ko-KR" b="1">
                <a:solidFill>
                  <a:schemeClr val="accent1">
                    <a:lumMod val="50000"/>
                  </a:schemeClr>
                </a:solidFill>
              </a:rPr>
              <a:t>) - (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1),(2),(3)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실행결과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AD7579-1541-4D7B-BFBE-2D686ECC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1106423"/>
            <a:ext cx="5838094" cy="4342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5999AE-38B3-4442-9ED8-05A125930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13" y="1755648"/>
            <a:ext cx="5597966" cy="46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84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66800-92D4-4F7E-B685-3EC5D07B8B47}"/>
              </a:ext>
            </a:extLst>
          </p:cNvPr>
          <p:cNvSpPr txBox="1"/>
          <p:nvPr/>
        </p:nvSpPr>
        <p:spPr>
          <a:xfrm>
            <a:off x="6683794" y="1415328"/>
            <a:ext cx="5851475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/>
              <a:t>Mysql</a:t>
            </a:r>
            <a:r>
              <a:rPr lang="ko-KR" altLang="en-US" sz="1400" dirty="0"/>
              <a:t>을 사용하여 </a:t>
            </a:r>
            <a:r>
              <a:rPr lang="en-US" altLang="ko-KR" sz="1400" dirty="0"/>
              <a:t>DB </a:t>
            </a:r>
            <a:r>
              <a:rPr lang="ko-KR" altLang="en-US" sz="1400" dirty="0"/>
              <a:t>생성 </a:t>
            </a:r>
            <a:r>
              <a:rPr lang="en-US" altLang="ko-KR" sz="1400" dirty="0"/>
              <a:t>(user 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-&gt; </a:t>
            </a:r>
            <a:r>
              <a:rPr lang="en-US" altLang="ko-KR" sz="1400" dirty="0" err="1"/>
              <a:t>userID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userPassword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userName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userAge</a:t>
            </a:r>
            <a:r>
              <a:rPr lang="en-US" altLang="ko-KR" sz="1400" dirty="0"/>
              <a:t> 4</a:t>
            </a:r>
            <a:r>
              <a:rPr lang="ko-KR" altLang="en-US" sz="1400" dirty="0"/>
              <a:t>개 칼럼 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C0D6A4-1B83-492F-BF0A-4B001E178C67}"/>
              </a:ext>
            </a:extLst>
          </p:cNvPr>
          <p:cNvSpPr txBox="1"/>
          <p:nvPr/>
        </p:nvSpPr>
        <p:spPr>
          <a:xfrm>
            <a:off x="6683794" y="5723694"/>
            <a:ext cx="484259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PHP</a:t>
            </a:r>
            <a:r>
              <a:rPr lang="ko-KR" altLang="en-US" sz="1400" dirty="0"/>
              <a:t> 파일 작성 후</a:t>
            </a:r>
            <a:r>
              <a:rPr lang="en-US" altLang="ko-KR" sz="1400" dirty="0"/>
              <a:t> </a:t>
            </a:r>
            <a:r>
              <a:rPr lang="ko-KR" altLang="en-US" sz="1400" dirty="0"/>
              <a:t>파일질라 사용해 </a:t>
            </a:r>
            <a:r>
              <a:rPr lang="en-US" altLang="ko-KR" sz="1400" dirty="0"/>
              <a:t>PHP </a:t>
            </a:r>
            <a:r>
              <a:rPr lang="ko-KR" altLang="en-US" sz="1400" dirty="0"/>
              <a:t>파일 업로드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-&gt; </a:t>
            </a:r>
            <a:r>
              <a:rPr lang="ko-KR" altLang="en-US" sz="1400" dirty="0"/>
              <a:t>호스트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사용자명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아이비</a:t>
            </a:r>
            <a:r>
              <a:rPr lang="ko-KR" altLang="en-US" sz="1400" dirty="0"/>
              <a:t> 호스팅 </a:t>
            </a:r>
            <a:r>
              <a:rPr lang="en-US" altLang="ko-KR" sz="1400" dirty="0"/>
              <a:t>ID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비밀번호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아이비</a:t>
            </a:r>
            <a:r>
              <a:rPr lang="ko-KR" altLang="en-US" sz="1400" dirty="0"/>
              <a:t> 호스팅 비밀번호</a:t>
            </a:r>
            <a:r>
              <a:rPr lang="en-US" altLang="ko-KR" sz="1400" dirty="0"/>
              <a:t>, </a:t>
            </a:r>
            <a:r>
              <a:rPr lang="ko-KR" altLang="en-US" sz="1400" dirty="0"/>
              <a:t>포트 </a:t>
            </a:r>
            <a:r>
              <a:rPr lang="en-US" altLang="ko-KR" sz="1400" dirty="0"/>
              <a:t>: 21 </a:t>
            </a:r>
            <a:r>
              <a:rPr lang="ko-KR" altLang="en-US" sz="1400" dirty="0"/>
              <a:t>사용</a:t>
            </a:r>
            <a:endParaRPr lang="en-US" altLang="ko-KR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4B470E-3B55-4B5A-830D-67DA1747F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532" y="2774843"/>
            <a:ext cx="5310557" cy="2831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36B434-EABD-479B-8F0D-822EFD80D3A3}"/>
              </a:ext>
            </a:extLst>
          </p:cNvPr>
          <p:cNvSpPr txBox="1"/>
          <p:nvPr/>
        </p:nvSpPr>
        <p:spPr>
          <a:xfrm>
            <a:off x="97654" y="106532"/>
            <a:ext cx="1072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및 로그인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연동을 위해 필요한 것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아이비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호스팅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파일질라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, PHP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파일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0D7056-B495-4DA5-A2D3-8737CD7BD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47" r="13568" b="58955"/>
          <a:stretch/>
        </p:blipFill>
        <p:spPr>
          <a:xfrm>
            <a:off x="292963" y="1129691"/>
            <a:ext cx="6790981" cy="1268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2C9FB0-D63D-4649-967A-FA229A07F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9" t="12022" r="7743" b="6279"/>
          <a:stretch/>
        </p:blipFill>
        <p:spPr>
          <a:xfrm>
            <a:off x="521911" y="2774842"/>
            <a:ext cx="5010092" cy="28319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3A3D79-8986-434B-B5D9-7B7D6F2CC038}"/>
              </a:ext>
            </a:extLst>
          </p:cNvPr>
          <p:cNvSpPr txBox="1"/>
          <p:nvPr/>
        </p:nvSpPr>
        <p:spPr>
          <a:xfrm>
            <a:off x="1626574" y="5837385"/>
            <a:ext cx="280076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아이비</a:t>
            </a:r>
            <a:r>
              <a:rPr lang="ko-KR" altLang="en-US" sz="1400" dirty="0"/>
              <a:t> 호스팅 </a:t>
            </a:r>
            <a:r>
              <a:rPr lang="en-US" altLang="ko-KR" sz="1400" dirty="0"/>
              <a:t>– </a:t>
            </a:r>
            <a:r>
              <a:rPr lang="ko-KR" altLang="en-US" sz="1400" dirty="0"/>
              <a:t>서버</a:t>
            </a:r>
            <a:r>
              <a:rPr lang="en-US" altLang="ko-KR" sz="1400" dirty="0"/>
              <a:t>, DB </a:t>
            </a:r>
            <a:r>
              <a:rPr lang="ko-KR" altLang="en-US" sz="1400" dirty="0"/>
              <a:t>관리</a:t>
            </a:r>
            <a:endParaRPr lang="en-US" altLang="ko-KR" sz="14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E41D67C-198E-47DE-B21C-468AB53E0799}"/>
              </a:ext>
            </a:extLst>
          </p:cNvPr>
          <p:cNvSpPr/>
          <p:nvPr/>
        </p:nvSpPr>
        <p:spPr>
          <a:xfrm>
            <a:off x="521912" y="1626446"/>
            <a:ext cx="455354" cy="14710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612F2C3-601D-4E7C-A1F3-E1206E1A3BFF}"/>
              </a:ext>
            </a:extLst>
          </p:cNvPr>
          <p:cNvSpPr/>
          <p:nvPr/>
        </p:nvSpPr>
        <p:spPr>
          <a:xfrm>
            <a:off x="2622874" y="4484831"/>
            <a:ext cx="468941" cy="16336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5AFB978-CAE4-4608-ABD4-6BFD0E8D7219}"/>
              </a:ext>
            </a:extLst>
          </p:cNvPr>
          <p:cNvCxnSpPr>
            <a:cxnSpLocks/>
          </p:cNvCxnSpPr>
          <p:nvPr/>
        </p:nvCxnSpPr>
        <p:spPr>
          <a:xfrm flipH="1" flipV="1">
            <a:off x="977266" y="1821061"/>
            <a:ext cx="1823084" cy="2638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AD429-1A31-40E4-8059-FC30C2AB832E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주제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교내대회 알림 앱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67D2D08-628E-4C2B-9AC1-FEE075D650F5}"/>
              </a:ext>
            </a:extLst>
          </p:cNvPr>
          <p:cNvSpPr txBox="1">
            <a:spLocks/>
          </p:cNvSpPr>
          <p:nvPr/>
        </p:nvSpPr>
        <p:spPr>
          <a:xfrm>
            <a:off x="4159928" y="3429000"/>
            <a:ext cx="3872144" cy="23473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000" dirty="0">
                <a:solidFill>
                  <a:srgbClr val="002060"/>
                </a:solidFill>
                <a:latin typeface="Bauhaus 93" panose="04030905020B02020C02" pitchFamily="82" charset="0"/>
                <a:cs typeface="Aldhabi" panose="020B0604020202020204" pitchFamily="2" charset="-78"/>
              </a:rPr>
              <a:t>Alarm</a:t>
            </a:r>
            <a:r>
              <a:rPr lang="en-US" altLang="ko-KR" sz="5000" dirty="0"/>
              <a:t> </a:t>
            </a:r>
            <a:r>
              <a:rPr lang="en-US" altLang="ko-KR" sz="5000" dirty="0">
                <a:solidFill>
                  <a:schemeClr val="accent5"/>
                </a:solidFill>
                <a:latin typeface="Forte" panose="03060902040502070203" pitchFamily="66" charset="0"/>
              </a:rPr>
              <a:t>e</a:t>
            </a:r>
            <a:br>
              <a:rPr lang="en-US" altLang="ko-KR" sz="5000" dirty="0">
                <a:solidFill>
                  <a:schemeClr val="accent6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</a:br>
            <a:r>
              <a:rPr lang="ko-KR" altLang="en-US" sz="1500" b="1" dirty="0">
                <a:solidFill>
                  <a:srgbClr val="002060"/>
                </a:solidFill>
                <a:latin typeface="Forte" panose="03060902040502070203" pitchFamily="66" charset="0"/>
              </a:rPr>
              <a:t>대회 알림 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D8272-CCA8-4CDB-AFCE-DE1ECD9135B8}"/>
              </a:ext>
            </a:extLst>
          </p:cNvPr>
          <p:cNvSpPr txBox="1"/>
          <p:nvPr/>
        </p:nvSpPr>
        <p:spPr>
          <a:xfrm>
            <a:off x="1705991" y="2124715"/>
            <a:ext cx="8780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1500" dirty="0"/>
              <a:t>기존 존재하는 앱</a:t>
            </a:r>
            <a:endParaRPr lang="en-US" altLang="ko-KR" sz="1500" dirty="0"/>
          </a:p>
          <a:p>
            <a:pPr marL="0" indent="0" algn="ctr">
              <a:buNone/>
            </a:pPr>
            <a:r>
              <a:rPr lang="en-US" altLang="ko-KR" sz="1500" dirty="0"/>
              <a:t>: </a:t>
            </a:r>
            <a:r>
              <a:rPr lang="ko-KR" altLang="en-US" sz="1500" dirty="0"/>
              <a:t>대외활동</a:t>
            </a:r>
            <a:r>
              <a:rPr lang="en-US" altLang="ko-KR" sz="1500" dirty="0"/>
              <a:t>, </a:t>
            </a:r>
            <a:r>
              <a:rPr lang="ko-KR" altLang="en-US" sz="1500" dirty="0"/>
              <a:t>공모전 모집 광고를 볼 수 있고</a:t>
            </a:r>
            <a:r>
              <a:rPr lang="en-US" altLang="ko-KR" sz="1500" dirty="0"/>
              <a:t>, </a:t>
            </a:r>
            <a:r>
              <a:rPr lang="ko-KR" altLang="en-US" sz="1500" dirty="0"/>
              <a:t>팀원을 구할 수 있는 앱</a:t>
            </a:r>
            <a:endParaRPr lang="en-US" altLang="ko-KR" sz="15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279ADA3-B17B-4547-ADFD-0F4D9C8AED9C}"/>
              </a:ext>
            </a:extLst>
          </p:cNvPr>
          <p:cNvCxnSpPr>
            <a:cxnSpLocks/>
          </p:cNvCxnSpPr>
          <p:nvPr/>
        </p:nvCxnSpPr>
        <p:spPr>
          <a:xfrm>
            <a:off x="6096000" y="2945706"/>
            <a:ext cx="0" cy="66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96A09C-2202-4716-9DDC-A28C1CDE652B}"/>
              </a:ext>
            </a:extLst>
          </p:cNvPr>
          <p:cNvSpPr txBox="1"/>
          <p:nvPr/>
        </p:nvSpPr>
        <p:spPr>
          <a:xfrm>
            <a:off x="960268" y="5439182"/>
            <a:ext cx="10271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1500" dirty="0"/>
              <a:t>기존 사이트와는 차별성을 둔 대회 알림 앱 구현</a:t>
            </a:r>
            <a:endParaRPr lang="en-US" altLang="ko-KR" sz="1500" dirty="0"/>
          </a:p>
          <a:p>
            <a:pPr marL="0" indent="0" algn="ctr">
              <a:buNone/>
            </a:pPr>
            <a:endParaRPr lang="en-US" altLang="ko-KR" sz="1500" dirty="0"/>
          </a:p>
          <a:p>
            <a:pPr algn="ctr"/>
            <a:r>
              <a:rPr lang="en-US" altLang="ko-KR" sz="1500" dirty="0"/>
              <a:t>: </a:t>
            </a:r>
            <a:r>
              <a:rPr lang="ko-KR" altLang="en-US" sz="1500" dirty="0"/>
              <a:t>기존 존재하는 앱은 교내 대회를 모아볼 수 있는 곳이 없기 때문에</a:t>
            </a:r>
            <a:r>
              <a:rPr lang="en-US" altLang="ko-KR" sz="1500" dirty="0"/>
              <a:t>, </a:t>
            </a:r>
            <a:r>
              <a:rPr lang="ko-KR" altLang="en-US" sz="1500" dirty="0"/>
              <a:t>우리 학교 학생들이 편리하게 사용할 수 있도록 교내 대회를 모아보고 알림을 받아서 우리 학교 재학생들이 교내대회에 대한 소식을 쉽게 받을 수 있도록 구현</a:t>
            </a:r>
            <a:endParaRPr lang="en-US" altLang="ko-KR" sz="15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815607A-5104-44C3-9B0A-94CD6927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23" y="1055584"/>
            <a:ext cx="8364351" cy="6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7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018BA5-6E47-40C2-9113-9A2A95A8A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7" t="38188" r="39636" b="31133"/>
          <a:stretch/>
        </p:blipFill>
        <p:spPr>
          <a:xfrm>
            <a:off x="3682999" y="2002057"/>
            <a:ext cx="4998128" cy="2169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B174F9-DBD9-43FB-AF67-D73FDBF8F999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build.gradle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7D7FE02-35FA-475F-8F32-2E7B13453E96}"/>
              </a:ext>
            </a:extLst>
          </p:cNvPr>
          <p:cNvSpPr/>
          <p:nvPr/>
        </p:nvSpPr>
        <p:spPr>
          <a:xfrm>
            <a:off x="3899812" y="2905919"/>
            <a:ext cx="3380666" cy="1778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7FCF3-A4B0-4AF1-8488-A9DC9EF701E7}"/>
              </a:ext>
            </a:extLst>
          </p:cNvPr>
          <p:cNvSpPr txBox="1"/>
          <p:nvPr/>
        </p:nvSpPr>
        <p:spPr>
          <a:xfrm>
            <a:off x="2435809" y="5075436"/>
            <a:ext cx="749250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Volley </a:t>
            </a:r>
            <a:r>
              <a:rPr lang="ko-KR" altLang="en-US" sz="1300" dirty="0"/>
              <a:t>라이브러리 추가</a:t>
            </a:r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r>
              <a:rPr lang="en-US" altLang="ko-KR" sz="1300" dirty="0"/>
              <a:t>: </a:t>
            </a:r>
            <a:r>
              <a:rPr lang="ko-KR" altLang="en-US" sz="1300" dirty="0"/>
              <a:t>안드로이드 애플리케이션을 위한 네트워킹을 보다 쉽고 빠르게 만들어 주는 </a:t>
            </a:r>
            <a:r>
              <a:rPr lang="en-US" altLang="ko-KR" sz="1300" dirty="0"/>
              <a:t>http </a:t>
            </a:r>
            <a:r>
              <a:rPr lang="ko-KR" altLang="en-US" sz="1300" dirty="0"/>
              <a:t>라이브러리</a:t>
            </a:r>
            <a:r>
              <a:rPr lang="en-US" altLang="ko-KR" sz="1300" dirty="0"/>
              <a:t>,</a:t>
            </a:r>
          </a:p>
          <a:p>
            <a:pPr algn="ctr"/>
            <a:r>
              <a:rPr lang="en-US" altLang="ko-KR" sz="1300" dirty="0"/>
              <a:t> </a:t>
            </a:r>
          </a:p>
          <a:p>
            <a:pPr algn="ctr"/>
            <a:r>
              <a:rPr lang="ko-KR" altLang="en-US" sz="1300" dirty="0"/>
              <a:t>웹 요청과 응답을 단순화 시키기 위해 만들어진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1165177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4F311-E1B8-4D94-9170-58F40B973E63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AndroidManifest.xml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89CA3F-F46C-41DE-8A58-F05393DA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2" t="9838" r="37743" b="24789"/>
          <a:stretch/>
        </p:blipFill>
        <p:spPr>
          <a:xfrm>
            <a:off x="577048" y="683580"/>
            <a:ext cx="5122416" cy="41722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985C14-7355-4E7A-A419-E263BE0AD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94" t="50000" r="52888" b="27120"/>
          <a:stretch/>
        </p:blipFill>
        <p:spPr>
          <a:xfrm>
            <a:off x="577048" y="4855871"/>
            <a:ext cx="3329127" cy="141788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B62B96F-D49E-4F15-93D7-4BB187175DE6}"/>
              </a:ext>
            </a:extLst>
          </p:cNvPr>
          <p:cNvSpPr/>
          <p:nvPr/>
        </p:nvSpPr>
        <p:spPr>
          <a:xfrm>
            <a:off x="1198486" y="1269506"/>
            <a:ext cx="4500978" cy="55929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9580ED-7F6F-480D-AC13-42617970869D}"/>
              </a:ext>
            </a:extLst>
          </p:cNvPr>
          <p:cNvCxnSpPr>
            <a:cxnSpLocks/>
          </p:cNvCxnSpPr>
          <p:nvPr/>
        </p:nvCxnSpPr>
        <p:spPr>
          <a:xfrm>
            <a:off x="5814875" y="1526959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9608315-84B0-4C13-8F4B-F7C7E502D10F}"/>
              </a:ext>
            </a:extLst>
          </p:cNvPr>
          <p:cNvSpPr txBox="1"/>
          <p:nvPr/>
        </p:nvSpPr>
        <p:spPr>
          <a:xfrm>
            <a:off x="6897952" y="1380765"/>
            <a:ext cx="45986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앱에서 외부로 네트워크 통신하기 위해 인터넷 권한 설정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AF4E908-F6BB-45AC-9829-C0BE9154E0F4}"/>
              </a:ext>
            </a:extLst>
          </p:cNvPr>
          <p:cNvSpPr/>
          <p:nvPr/>
        </p:nvSpPr>
        <p:spPr>
          <a:xfrm>
            <a:off x="1422400" y="2981691"/>
            <a:ext cx="2250440" cy="20793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C8ADB-36BE-4EB7-A98D-51D3672F0091}"/>
              </a:ext>
            </a:extLst>
          </p:cNvPr>
          <p:cNvSpPr txBox="1"/>
          <p:nvPr/>
        </p:nvSpPr>
        <p:spPr>
          <a:xfrm>
            <a:off x="6085645" y="2289194"/>
            <a:ext cx="622324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안드로이드 </a:t>
            </a:r>
            <a:r>
              <a:rPr lang="en-US" altLang="ko-KR" sz="1300" dirty="0"/>
              <a:t>9pie</a:t>
            </a:r>
            <a:r>
              <a:rPr lang="ko-KR" altLang="en-US" sz="1300" dirty="0"/>
              <a:t> 부터 강화된 네트워크 보안 정책으로 발생하는 문제 생겼는데</a:t>
            </a:r>
            <a:r>
              <a:rPr lang="en-US" altLang="ko-KR" sz="1300" dirty="0"/>
              <a:t>, https</a:t>
            </a:r>
            <a:r>
              <a:rPr lang="ko-KR" altLang="en-US" sz="1300" dirty="0"/>
              <a:t>가 아닌 </a:t>
            </a:r>
            <a:r>
              <a:rPr lang="en-US" altLang="ko-KR" sz="1300" dirty="0"/>
              <a:t>http </a:t>
            </a:r>
            <a:r>
              <a:rPr lang="ko-KR" altLang="en-US" sz="1300" dirty="0"/>
              <a:t>프로토콜은 안드로이드 보안상의 이유로 접속 제한 </a:t>
            </a:r>
            <a:endParaRPr lang="en-US" altLang="ko-KR" sz="1300" dirty="0"/>
          </a:p>
          <a:p>
            <a:pPr algn="ctr"/>
            <a:r>
              <a:rPr lang="en-US" altLang="ko-KR" sz="1300" dirty="0"/>
              <a:t>-&gt; </a:t>
            </a:r>
            <a:r>
              <a:rPr lang="ko-KR" altLang="en-US" sz="1300" dirty="0"/>
              <a:t>이를 해결하기 위해 </a:t>
            </a:r>
            <a:r>
              <a:rPr lang="en-US" altLang="ko-KR" sz="1300" dirty="0" err="1"/>
              <a:t>usesCleartextTraffic</a:t>
            </a:r>
            <a:r>
              <a:rPr lang="en-US" altLang="ko-KR" sz="1300" dirty="0"/>
              <a:t> = “true” </a:t>
            </a:r>
            <a:r>
              <a:rPr lang="ko-KR" altLang="en-US" sz="1300" dirty="0"/>
              <a:t>추가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3F8C683-E020-4CBE-8CE8-474DB4D6B701}"/>
              </a:ext>
            </a:extLst>
          </p:cNvPr>
          <p:cNvSpPr/>
          <p:nvPr/>
        </p:nvSpPr>
        <p:spPr>
          <a:xfrm>
            <a:off x="1354831" y="3285379"/>
            <a:ext cx="4344633" cy="163588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AA96B42-9164-4C11-BE81-711631DBE5C2}"/>
              </a:ext>
            </a:extLst>
          </p:cNvPr>
          <p:cNvCxnSpPr/>
          <p:nvPr/>
        </p:nvCxnSpPr>
        <p:spPr>
          <a:xfrm flipV="1">
            <a:off x="3741937" y="2609793"/>
            <a:ext cx="2414726" cy="4793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5A1D34A-254A-4718-B4EA-D54AEB59C54B}"/>
              </a:ext>
            </a:extLst>
          </p:cNvPr>
          <p:cNvCxnSpPr>
            <a:cxnSpLocks/>
          </p:cNvCxnSpPr>
          <p:nvPr/>
        </p:nvCxnSpPr>
        <p:spPr>
          <a:xfrm>
            <a:off x="5233386" y="3798130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5A81B8-FE5C-4A46-882F-D2EABA2937B7}"/>
              </a:ext>
            </a:extLst>
          </p:cNvPr>
          <p:cNvSpPr txBox="1"/>
          <p:nvPr/>
        </p:nvSpPr>
        <p:spPr>
          <a:xfrm>
            <a:off x="6238536" y="3651936"/>
            <a:ext cx="57640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&lt;Intent-filter&gt; </a:t>
            </a:r>
            <a:r>
              <a:rPr lang="ko-KR" altLang="en-US" sz="1300" dirty="0"/>
              <a:t>사용 </a:t>
            </a:r>
            <a:r>
              <a:rPr lang="en-US" altLang="ko-KR" sz="1300" dirty="0"/>
              <a:t>: </a:t>
            </a:r>
          </a:p>
          <a:p>
            <a:r>
              <a:rPr lang="ko-KR" altLang="en-US" sz="1300" dirty="0"/>
              <a:t>애플리케이션의 진입 액티비티</a:t>
            </a:r>
            <a:r>
              <a:rPr lang="en-US" altLang="ko-KR" sz="1300" dirty="0"/>
              <a:t>, </a:t>
            </a:r>
            <a:r>
              <a:rPr lang="ko-KR" altLang="en-US" sz="1300" dirty="0"/>
              <a:t>실제 </a:t>
            </a:r>
            <a:r>
              <a:rPr lang="ko-KR" altLang="en-US" sz="1300" dirty="0" err="1"/>
              <a:t>첫실행</a:t>
            </a:r>
            <a:r>
              <a:rPr lang="ko-KR" altLang="en-US" sz="1300" dirty="0"/>
              <a:t> 화면을 </a:t>
            </a:r>
            <a:r>
              <a:rPr lang="en-US" altLang="ko-KR" sz="1300" dirty="0" err="1"/>
              <a:t>LoginActivity</a:t>
            </a:r>
            <a:r>
              <a:rPr lang="en-US" altLang="ko-KR" sz="1300" dirty="0"/>
              <a:t> </a:t>
            </a:r>
            <a:r>
              <a:rPr lang="ko-KR" altLang="en-US" sz="1300" dirty="0"/>
              <a:t>로</a:t>
            </a:r>
            <a:r>
              <a:rPr lang="en-US" altLang="ko-KR" sz="1300" dirty="0"/>
              <a:t> </a:t>
            </a:r>
            <a:r>
              <a:rPr lang="ko-KR" altLang="en-US" sz="1300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90743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148552-5FF8-4C12-A4C1-AB5C379D76E1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activity_login.xml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879E5-8B8B-4F59-93C3-E517B492179F}"/>
              </a:ext>
            </a:extLst>
          </p:cNvPr>
          <p:cNvSpPr txBox="1"/>
          <p:nvPr/>
        </p:nvSpPr>
        <p:spPr>
          <a:xfrm>
            <a:off x="2403243" y="1275570"/>
            <a:ext cx="21927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activity_login_xml</a:t>
            </a:r>
            <a:endParaRPr lang="ko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A6AFC-4185-4552-B12B-C70CD2DF4410}"/>
              </a:ext>
            </a:extLst>
          </p:cNvPr>
          <p:cNvSpPr txBox="1"/>
          <p:nvPr/>
        </p:nvSpPr>
        <p:spPr>
          <a:xfrm>
            <a:off x="1897601" y="5078401"/>
            <a:ext cx="34933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앱을 실행하였을 때</a:t>
            </a:r>
            <a:r>
              <a:rPr lang="en-US" altLang="ko-KR" sz="1300" dirty="0"/>
              <a:t>, </a:t>
            </a:r>
            <a:r>
              <a:rPr lang="ko-KR" altLang="en-US" sz="1300" dirty="0"/>
              <a:t>첫 실행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5BAB20-7F7A-4B3A-AA68-0FB36B69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78" t="19858" r="13950" b="16958"/>
          <a:stretch/>
        </p:blipFill>
        <p:spPr>
          <a:xfrm>
            <a:off x="1291284" y="1676624"/>
            <a:ext cx="3817429" cy="328741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6ABE60-CD6E-47CF-9354-40D1190430CF}"/>
              </a:ext>
            </a:extLst>
          </p:cNvPr>
          <p:cNvSpPr/>
          <p:nvPr/>
        </p:nvSpPr>
        <p:spPr>
          <a:xfrm>
            <a:off x="3499635" y="2433201"/>
            <a:ext cx="1407111" cy="177426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7D4783-56C4-474F-9275-1C6BE77C3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21" t="27876" r="21444" b="28932"/>
          <a:stretch/>
        </p:blipFill>
        <p:spPr>
          <a:xfrm>
            <a:off x="6164739" y="120299"/>
            <a:ext cx="5455036" cy="21750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607D08-9848-4AEE-97FF-3C822C60F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30" t="21489" r="46190" b="14563"/>
          <a:stretch/>
        </p:blipFill>
        <p:spPr>
          <a:xfrm>
            <a:off x="6164739" y="2295328"/>
            <a:ext cx="3303584" cy="32574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C3D928-E8AF-4D80-AB69-6C8CC77318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57" t="51710" r="45170" b="24129"/>
          <a:stretch/>
        </p:blipFill>
        <p:spPr>
          <a:xfrm>
            <a:off x="6164739" y="5552754"/>
            <a:ext cx="3303584" cy="11949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D49A97-EFB6-4E05-BF87-E2794201E474}"/>
              </a:ext>
            </a:extLst>
          </p:cNvPr>
          <p:cNvSpPr txBox="1"/>
          <p:nvPr/>
        </p:nvSpPr>
        <p:spPr>
          <a:xfrm>
            <a:off x="9159743" y="1194522"/>
            <a:ext cx="17796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ID</a:t>
            </a:r>
            <a:r>
              <a:rPr lang="ko-KR" altLang="en-US" sz="1300" dirty="0"/>
              <a:t> 입력하는 </a:t>
            </a:r>
            <a:r>
              <a:rPr lang="en-US" altLang="ko-KR" sz="1300" dirty="0" err="1"/>
              <a:t>EditText</a:t>
            </a:r>
            <a:endParaRPr lang="ko-KR" alt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0BAAD0-F9DF-4341-A9B7-DC808E4EF88C}"/>
              </a:ext>
            </a:extLst>
          </p:cNvPr>
          <p:cNvSpPr txBox="1"/>
          <p:nvPr/>
        </p:nvSpPr>
        <p:spPr>
          <a:xfrm>
            <a:off x="9053211" y="3066475"/>
            <a:ext cx="28100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PASSWORD </a:t>
            </a:r>
            <a:r>
              <a:rPr lang="ko-KR" altLang="en-US" sz="1300" dirty="0"/>
              <a:t>입력하는 </a:t>
            </a:r>
            <a:r>
              <a:rPr lang="en-US" altLang="ko-KR" sz="1300" dirty="0" err="1"/>
              <a:t>EditText</a:t>
            </a:r>
            <a:endParaRPr lang="ko-KR" altLang="en-US" sz="1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0E7D3F-A4D3-417E-9DC3-4F0C076827E6}"/>
              </a:ext>
            </a:extLst>
          </p:cNvPr>
          <p:cNvSpPr txBox="1"/>
          <p:nvPr/>
        </p:nvSpPr>
        <p:spPr>
          <a:xfrm>
            <a:off x="9654206" y="4786013"/>
            <a:ext cx="17796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LOGIN </a:t>
            </a:r>
            <a:r>
              <a:rPr lang="ko-KR" altLang="en-US" sz="1300" dirty="0"/>
              <a:t>하는 버튼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EADD2B-47F1-4855-9F90-902620D150D2}"/>
              </a:ext>
            </a:extLst>
          </p:cNvPr>
          <p:cNvSpPr txBox="1"/>
          <p:nvPr/>
        </p:nvSpPr>
        <p:spPr>
          <a:xfrm>
            <a:off x="9647467" y="5830735"/>
            <a:ext cx="17796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/>
              <a:t>회원가입하는</a:t>
            </a:r>
            <a:r>
              <a:rPr lang="ko-KR" altLang="en-US" sz="1300" dirty="0"/>
              <a:t> 버튼</a:t>
            </a:r>
          </a:p>
        </p:txBody>
      </p:sp>
    </p:spTree>
    <p:extLst>
      <p:ext uri="{BB962C8B-B14F-4D97-AF65-F5344CB8AC3E}">
        <p14:creationId xmlns:p14="http://schemas.microsoft.com/office/powerpoint/2010/main" val="2755377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148552-5FF8-4C12-A4C1-AB5C379D76E1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activity_register.xml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93FAD-B56F-4A6A-948D-7AFCB2C2C5A4}"/>
              </a:ext>
            </a:extLst>
          </p:cNvPr>
          <p:cNvSpPr txBox="1"/>
          <p:nvPr/>
        </p:nvSpPr>
        <p:spPr>
          <a:xfrm>
            <a:off x="1615736" y="1148317"/>
            <a:ext cx="21927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activity_register_xml</a:t>
            </a:r>
            <a:endParaRPr lang="ko-KR" altLang="en-US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3C881-2A95-4936-A22E-9CEC745766DB}"/>
              </a:ext>
            </a:extLst>
          </p:cNvPr>
          <p:cNvSpPr txBox="1"/>
          <p:nvPr/>
        </p:nvSpPr>
        <p:spPr>
          <a:xfrm>
            <a:off x="282975" y="5226058"/>
            <a:ext cx="48583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로그인 화면에서 회원가입 버튼을 눌렀을 때</a:t>
            </a:r>
            <a:r>
              <a:rPr lang="en-US" altLang="ko-KR" sz="1300" dirty="0"/>
              <a:t>, </a:t>
            </a:r>
            <a:r>
              <a:rPr lang="ko-KR" altLang="en-US" sz="1300" dirty="0"/>
              <a:t>실행되는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27DFC8-0E9C-44C7-9CF1-7B54AC024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44" t="21748" r="14297" b="16246"/>
          <a:stretch/>
        </p:blipFill>
        <p:spPr>
          <a:xfrm>
            <a:off x="579122" y="1486836"/>
            <a:ext cx="3969511" cy="3413637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8B5E44E-9B44-4EF2-9351-6CEA5020F44A}"/>
              </a:ext>
            </a:extLst>
          </p:cNvPr>
          <p:cNvSpPr/>
          <p:nvPr/>
        </p:nvSpPr>
        <p:spPr>
          <a:xfrm>
            <a:off x="3057833" y="2337593"/>
            <a:ext cx="1501374" cy="171212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39A344-9B32-48A9-BAEE-F72C81D9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4" t="12816" r="48228" b="12103"/>
          <a:stretch/>
        </p:blipFill>
        <p:spPr>
          <a:xfrm>
            <a:off x="5119575" y="238747"/>
            <a:ext cx="2888083" cy="35792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6E8E18-6977-439C-8D9E-60F331EC30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75" t="17994" r="47209" b="21680"/>
          <a:stretch/>
        </p:blipFill>
        <p:spPr>
          <a:xfrm>
            <a:off x="5113034" y="3817996"/>
            <a:ext cx="3089430" cy="2968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5BA7ED-3D92-42FB-8C11-96C30D111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75" t="13980" r="45243" b="12880"/>
          <a:stretch/>
        </p:blipFill>
        <p:spPr>
          <a:xfrm>
            <a:off x="8568026" y="1639375"/>
            <a:ext cx="3243498" cy="3579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E9B178-E886-4BC8-B141-92177A33DC77}"/>
              </a:ext>
            </a:extLst>
          </p:cNvPr>
          <p:cNvSpPr txBox="1"/>
          <p:nvPr/>
        </p:nvSpPr>
        <p:spPr>
          <a:xfrm>
            <a:off x="7471634" y="1025206"/>
            <a:ext cx="2192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ID </a:t>
            </a:r>
            <a:r>
              <a:rPr lang="ko-KR" altLang="en-US" sz="1000" dirty="0"/>
              <a:t>입력하는 </a:t>
            </a:r>
            <a:r>
              <a:rPr lang="en-US" altLang="ko-KR" sz="1000" dirty="0" err="1"/>
              <a:t>EditText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D0F32D-8E4B-4E63-968D-E84279E67CE8}"/>
              </a:ext>
            </a:extLst>
          </p:cNvPr>
          <p:cNvSpPr txBox="1"/>
          <p:nvPr/>
        </p:nvSpPr>
        <p:spPr>
          <a:xfrm>
            <a:off x="6903379" y="2916893"/>
            <a:ext cx="1932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PASSWORD </a:t>
            </a:r>
            <a:r>
              <a:rPr lang="ko-KR" altLang="en-US" sz="1000" dirty="0"/>
              <a:t>입력하는 </a:t>
            </a:r>
            <a:r>
              <a:rPr lang="en-US" altLang="ko-KR" sz="1000" dirty="0" err="1"/>
              <a:t>EditText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869A86-AEFC-4D44-B5ED-787DE925ACF2}"/>
              </a:ext>
            </a:extLst>
          </p:cNvPr>
          <p:cNvSpPr txBox="1"/>
          <p:nvPr/>
        </p:nvSpPr>
        <p:spPr>
          <a:xfrm>
            <a:off x="7137059" y="4390422"/>
            <a:ext cx="1932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NAME </a:t>
            </a:r>
            <a:r>
              <a:rPr lang="ko-KR" altLang="en-US" sz="1000" dirty="0"/>
              <a:t>입력하는 </a:t>
            </a:r>
            <a:r>
              <a:rPr lang="en-US" altLang="ko-KR" sz="1000" dirty="0" err="1"/>
              <a:t>EditText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10A709-2613-498E-89E8-9A3912E32953}"/>
              </a:ext>
            </a:extLst>
          </p:cNvPr>
          <p:cNvSpPr txBox="1"/>
          <p:nvPr/>
        </p:nvSpPr>
        <p:spPr>
          <a:xfrm>
            <a:off x="7471634" y="5948653"/>
            <a:ext cx="1932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AGE(</a:t>
            </a:r>
            <a:r>
              <a:rPr lang="ko-KR" altLang="en-US" sz="1000" dirty="0"/>
              <a:t>학번</a:t>
            </a:r>
            <a:r>
              <a:rPr lang="en-US" altLang="ko-KR" sz="1000" dirty="0"/>
              <a:t>) </a:t>
            </a:r>
            <a:r>
              <a:rPr lang="ko-KR" altLang="en-US" sz="1000" dirty="0"/>
              <a:t>입력하는 </a:t>
            </a:r>
            <a:r>
              <a:rPr lang="en-US" altLang="ko-KR" sz="1000" dirty="0" err="1"/>
              <a:t>EditText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F0FA2-2D06-4920-8ADA-6E06F7DF3C48}"/>
              </a:ext>
            </a:extLst>
          </p:cNvPr>
          <p:cNvSpPr txBox="1"/>
          <p:nvPr/>
        </p:nvSpPr>
        <p:spPr>
          <a:xfrm>
            <a:off x="9134180" y="5325852"/>
            <a:ext cx="2469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btn_register</a:t>
            </a:r>
            <a:r>
              <a:rPr lang="en-US" altLang="ko-KR" sz="1000" dirty="0"/>
              <a:t> : </a:t>
            </a:r>
            <a:r>
              <a:rPr lang="ko-KR" altLang="en-US" sz="1000" dirty="0" err="1"/>
              <a:t>회원가입하는</a:t>
            </a:r>
            <a:r>
              <a:rPr lang="ko-KR" altLang="en-US" sz="1000" dirty="0"/>
              <a:t> 버튼</a:t>
            </a:r>
            <a:endParaRPr lang="en-US" altLang="ko-KR" sz="1000" dirty="0"/>
          </a:p>
          <a:p>
            <a:r>
              <a:rPr lang="en-US" altLang="ko-KR" sz="1000" dirty="0" err="1"/>
              <a:t>btn_overlap</a:t>
            </a:r>
            <a:r>
              <a:rPr lang="en-US" altLang="ko-KR" sz="1000" dirty="0"/>
              <a:t> : </a:t>
            </a:r>
            <a:r>
              <a:rPr lang="ko-KR" altLang="en-US" sz="1000" dirty="0"/>
              <a:t>아이디 </a:t>
            </a:r>
            <a:r>
              <a:rPr lang="ko-KR" altLang="en-US" sz="1000" dirty="0" err="1"/>
              <a:t>중복확인하는</a:t>
            </a:r>
            <a:r>
              <a:rPr lang="ko-KR" altLang="en-US" sz="1000" dirty="0"/>
              <a:t> 버튼</a:t>
            </a:r>
          </a:p>
        </p:txBody>
      </p:sp>
    </p:spTree>
    <p:extLst>
      <p:ext uri="{BB962C8B-B14F-4D97-AF65-F5344CB8AC3E}">
        <p14:creationId xmlns:p14="http://schemas.microsoft.com/office/powerpoint/2010/main" val="2025745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02E455-643D-4487-B9D6-66D13B9B6A43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RegisterActivity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F3097E-65CB-4809-ABFA-5110F01DD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5" t="10486" r="27694" b="10550"/>
          <a:stretch/>
        </p:blipFill>
        <p:spPr>
          <a:xfrm>
            <a:off x="302859" y="1023815"/>
            <a:ext cx="6024789" cy="481037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3DBC085-4FE7-44BD-AEC5-02B450367A5A}"/>
              </a:ext>
            </a:extLst>
          </p:cNvPr>
          <p:cNvSpPr/>
          <p:nvPr/>
        </p:nvSpPr>
        <p:spPr>
          <a:xfrm>
            <a:off x="1074420" y="2522221"/>
            <a:ext cx="3543300" cy="97536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6FF99A6-4D03-41D2-8B34-EC0C4D1869FB}"/>
              </a:ext>
            </a:extLst>
          </p:cNvPr>
          <p:cNvCxnSpPr>
            <a:cxnSpLocks/>
          </p:cNvCxnSpPr>
          <p:nvPr/>
        </p:nvCxnSpPr>
        <p:spPr>
          <a:xfrm>
            <a:off x="4385570" y="3009530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6110AE-2180-4675-9EEE-1CB911730B91}"/>
              </a:ext>
            </a:extLst>
          </p:cNvPr>
          <p:cNvSpPr txBox="1"/>
          <p:nvPr/>
        </p:nvSpPr>
        <p:spPr>
          <a:xfrm>
            <a:off x="5389281" y="2763308"/>
            <a:ext cx="50771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final : </a:t>
            </a:r>
            <a:r>
              <a:rPr lang="ko-KR" altLang="en-US" sz="1300" dirty="0"/>
              <a:t>무명클래스에서 변수를 참조하기 때문에 바뀌지 않을 것이 </a:t>
            </a:r>
            <a:endParaRPr lang="en-US" altLang="ko-KR" sz="1300" dirty="0"/>
          </a:p>
          <a:p>
            <a:r>
              <a:rPr lang="en-US" altLang="ko-KR" sz="1300" dirty="0"/>
              <a:t>        </a:t>
            </a:r>
            <a:r>
              <a:rPr lang="ko-KR" altLang="en-US" sz="1300" dirty="0"/>
              <a:t>라는 것을 보장하기 위해 </a:t>
            </a:r>
            <a:r>
              <a:rPr lang="en-US" altLang="ko-KR" sz="1300" dirty="0"/>
              <a:t>final </a:t>
            </a:r>
            <a:r>
              <a:rPr lang="ko-KR" altLang="en-US" sz="1300" dirty="0"/>
              <a:t>사용</a:t>
            </a:r>
            <a:endParaRPr lang="en-US" altLang="ko-KR" sz="1300" dirty="0"/>
          </a:p>
          <a:p>
            <a:r>
              <a:rPr lang="en-US" altLang="ko-KR" sz="1300" dirty="0" err="1"/>
              <a:t>findViewById</a:t>
            </a:r>
            <a:r>
              <a:rPr lang="en-US" altLang="ko-KR" sz="1300" dirty="0"/>
              <a:t> : Activity</a:t>
            </a:r>
            <a:r>
              <a:rPr lang="ko-KR" altLang="en-US" sz="1300" dirty="0"/>
              <a:t>에서 </a:t>
            </a:r>
            <a:r>
              <a:rPr lang="en-US" altLang="ko-KR" sz="1300" dirty="0"/>
              <a:t>XML</a:t>
            </a:r>
            <a:r>
              <a:rPr lang="ko-KR" altLang="en-US" sz="1300" dirty="0"/>
              <a:t>의 </a:t>
            </a:r>
            <a:r>
              <a:rPr lang="en-US" altLang="ko-KR" sz="1300" dirty="0"/>
              <a:t>View</a:t>
            </a:r>
            <a:r>
              <a:rPr lang="ko-KR" altLang="en-US" sz="1300" dirty="0"/>
              <a:t>를 매칭하고자 하기 위해       </a:t>
            </a:r>
            <a:endParaRPr lang="en-US" altLang="ko-KR" sz="1300" dirty="0"/>
          </a:p>
          <a:p>
            <a:r>
              <a:rPr lang="en-US" altLang="ko-KR" sz="1300" dirty="0"/>
              <a:t>                   </a:t>
            </a:r>
            <a:r>
              <a:rPr lang="ko-KR" altLang="en-US" sz="1300" dirty="0"/>
              <a:t>사용</a:t>
            </a:r>
            <a:r>
              <a:rPr lang="en-US" altLang="ko-KR" sz="1300" dirty="0"/>
              <a:t>, </a:t>
            </a:r>
            <a:r>
              <a:rPr lang="ko-KR" altLang="en-US" sz="1300" dirty="0"/>
              <a:t>참조할 뷰의</a:t>
            </a:r>
            <a:r>
              <a:rPr lang="en-US" altLang="ko-KR" sz="1300" dirty="0"/>
              <a:t> id</a:t>
            </a:r>
            <a:r>
              <a:rPr lang="ko-KR" altLang="en-US" sz="1300" dirty="0"/>
              <a:t>를 전달</a:t>
            </a:r>
            <a:r>
              <a:rPr lang="en-US" altLang="ko-KR" sz="1300" dirty="0"/>
              <a:t> </a:t>
            </a:r>
            <a:endParaRPr lang="ko-KR" altLang="en-US" sz="13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3082C8-28B5-4C1C-A938-137D5034DF5A}"/>
              </a:ext>
            </a:extLst>
          </p:cNvPr>
          <p:cNvSpPr/>
          <p:nvPr/>
        </p:nvSpPr>
        <p:spPr>
          <a:xfrm>
            <a:off x="1535836" y="4595810"/>
            <a:ext cx="4791811" cy="128252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5016BA9-020D-4188-B9C3-82C56C08BBFC}"/>
              </a:ext>
            </a:extLst>
          </p:cNvPr>
          <p:cNvCxnSpPr>
            <a:cxnSpLocks/>
          </p:cNvCxnSpPr>
          <p:nvPr/>
        </p:nvCxnSpPr>
        <p:spPr>
          <a:xfrm>
            <a:off x="5958397" y="5221550"/>
            <a:ext cx="673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37CD44-4D41-4B95-90E4-FB53CB839198}"/>
              </a:ext>
            </a:extLst>
          </p:cNvPr>
          <p:cNvSpPr txBox="1"/>
          <p:nvPr/>
        </p:nvSpPr>
        <p:spPr>
          <a:xfrm>
            <a:off x="6812005" y="4875301"/>
            <a:ext cx="50771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아이디 입력하는 칸이 공백일 경우</a:t>
            </a:r>
            <a:endParaRPr lang="en-US" altLang="ko-KR" sz="1300" dirty="0"/>
          </a:p>
          <a:p>
            <a:pPr algn="ctr"/>
            <a:r>
              <a:rPr lang="en-US" altLang="ko-KR" sz="1300" dirty="0"/>
              <a:t>-&gt; </a:t>
            </a:r>
            <a:r>
              <a:rPr lang="ko-KR" altLang="en-US" sz="1300" dirty="0" err="1"/>
              <a:t>다이어로그에</a:t>
            </a:r>
            <a:r>
              <a:rPr lang="ko-KR" altLang="en-US" sz="1300" dirty="0"/>
              <a:t> </a:t>
            </a:r>
            <a:r>
              <a:rPr lang="en-US" altLang="ko-KR" sz="1300" dirty="0"/>
              <a:t>“</a:t>
            </a:r>
            <a:r>
              <a:rPr lang="ko-KR" altLang="en-US" sz="1300" dirty="0"/>
              <a:t>아이디를 입력해주세요</a:t>
            </a:r>
            <a:r>
              <a:rPr lang="en-US" altLang="ko-KR" sz="1300" dirty="0"/>
              <a:t>.” </a:t>
            </a:r>
            <a:r>
              <a:rPr lang="ko-KR" altLang="en-US" sz="1300" dirty="0"/>
              <a:t>라는 메시지와 </a:t>
            </a:r>
            <a:r>
              <a:rPr lang="en-US" altLang="ko-KR" sz="1300" dirty="0"/>
              <a:t>“</a:t>
            </a:r>
            <a:r>
              <a:rPr lang="ko-KR" altLang="en-US" sz="1300" dirty="0"/>
              <a:t>확인</a:t>
            </a:r>
            <a:r>
              <a:rPr lang="en-US" altLang="ko-KR" sz="1300" dirty="0"/>
              <a:t>”   </a:t>
            </a:r>
          </a:p>
          <a:p>
            <a:pPr algn="ctr"/>
            <a:r>
              <a:rPr lang="en-US" altLang="ko-KR" sz="1300" dirty="0"/>
              <a:t>    </a:t>
            </a:r>
            <a:r>
              <a:rPr lang="ko-KR" altLang="en-US" sz="1300" dirty="0"/>
              <a:t>이라는 버튼 삽입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AEF454F-23F1-407A-B57F-F0494F49022A}"/>
              </a:ext>
            </a:extLst>
          </p:cNvPr>
          <p:cNvSpPr/>
          <p:nvPr/>
        </p:nvSpPr>
        <p:spPr>
          <a:xfrm>
            <a:off x="1615440" y="3888495"/>
            <a:ext cx="2573020" cy="19074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C1654F-A488-4D41-8A78-8C8EE91A3DB3}"/>
              </a:ext>
            </a:extLst>
          </p:cNvPr>
          <p:cNvCxnSpPr>
            <a:cxnSpLocks/>
          </p:cNvCxnSpPr>
          <p:nvPr/>
        </p:nvCxnSpPr>
        <p:spPr>
          <a:xfrm>
            <a:off x="4262762" y="3996431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43EE0A-75AB-4D34-8347-DE7C8AF495A3}"/>
              </a:ext>
            </a:extLst>
          </p:cNvPr>
          <p:cNvSpPr txBox="1"/>
          <p:nvPr/>
        </p:nvSpPr>
        <p:spPr>
          <a:xfrm>
            <a:off x="5304730" y="3838059"/>
            <a:ext cx="50771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뷰 안에 있는 텍스트 내용</a:t>
            </a:r>
            <a:r>
              <a:rPr lang="en-US" altLang="ko-KR" sz="1300" dirty="0"/>
              <a:t>(</a:t>
            </a:r>
            <a:r>
              <a:rPr lang="en-US" altLang="ko-KR" sz="1300" dirty="0" err="1"/>
              <a:t>userID</a:t>
            </a:r>
            <a:r>
              <a:rPr lang="en-US" altLang="ko-KR" sz="1300" dirty="0"/>
              <a:t>)</a:t>
            </a:r>
            <a:r>
              <a:rPr lang="ko-KR" altLang="en-US" sz="1300" dirty="0"/>
              <a:t>을 </a:t>
            </a:r>
            <a:r>
              <a:rPr lang="en-US" altLang="ko-KR" sz="1300" dirty="0"/>
              <a:t>String </a:t>
            </a:r>
            <a:r>
              <a:rPr lang="ko-KR" altLang="en-US" sz="1300" dirty="0"/>
              <a:t>형태로 변환하여 저장 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27EBF89-BCB7-478E-BDEC-D83F19E3EEC1}"/>
              </a:ext>
            </a:extLst>
          </p:cNvPr>
          <p:cNvCxnSpPr>
            <a:cxnSpLocks/>
          </p:cNvCxnSpPr>
          <p:nvPr/>
        </p:nvCxnSpPr>
        <p:spPr>
          <a:xfrm flipH="1">
            <a:off x="2370338" y="4103704"/>
            <a:ext cx="708610" cy="574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AC6129-2EC3-4279-AA61-D6E07831A982}"/>
              </a:ext>
            </a:extLst>
          </p:cNvPr>
          <p:cNvSpPr txBox="1"/>
          <p:nvPr/>
        </p:nvSpPr>
        <p:spPr>
          <a:xfrm>
            <a:off x="10369118" y="6464074"/>
            <a:ext cx="26427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아이디 중복 체크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57F8AC-F30F-481F-B941-D77C8D9E5965}"/>
              </a:ext>
            </a:extLst>
          </p:cNvPr>
          <p:cNvSpPr txBox="1"/>
          <p:nvPr/>
        </p:nvSpPr>
        <p:spPr>
          <a:xfrm>
            <a:off x="5650727" y="2106522"/>
            <a:ext cx="22771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/>
              <a:t>btn_overlap</a:t>
            </a:r>
            <a:r>
              <a:rPr lang="en-US" altLang="ko-KR" sz="1300" dirty="0"/>
              <a:t> : </a:t>
            </a:r>
            <a:r>
              <a:rPr lang="ko-KR" altLang="en-US" sz="1300" dirty="0"/>
              <a:t>중복확인 버튼 </a:t>
            </a:r>
            <a:endParaRPr lang="en-US" altLang="ko-KR" sz="13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5DD8B4B-2F63-4CC6-8D8E-F6AEFE46AA86}"/>
              </a:ext>
            </a:extLst>
          </p:cNvPr>
          <p:cNvCxnSpPr>
            <a:cxnSpLocks/>
          </p:cNvCxnSpPr>
          <p:nvPr/>
        </p:nvCxnSpPr>
        <p:spPr>
          <a:xfrm flipV="1">
            <a:off x="2265287" y="2246050"/>
            <a:ext cx="3380911" cy="105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77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D1040C-8C0C-4176-8BC2-059775E49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6" t="10517" r="21723" b="11586"/>
          <a:stretch/>
        </p:blipFill>
        <p:spPr>
          <a:xfrm>
            <a:off x="518587" y="1383529"/>
            <a:ext cx="5771848" cy="409094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1845AF-4836-43FE-8494-A91552539FF7}"/>
              </a:ext>
            </a:extLst>
          </p:cNvPr>
          <p:cNvSpPr/>
          <p:nvPr/>
        </p:nvSpPr>
        <p:spPr>
          <a:xfrm>
            <a:off x="2273300" y="1864386"/>
            <a:ext cx="2664460" cy="292888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E55493F-C20E-47D8-9EE7-468BC8C1C669}"/>
              </a:ext>
            </a:extLst>
          </p:cNvPr>
          <p:cNvCxnSpPr>
            <a:cxnSpLocks/>
          </p:cNvCxnSpPr>
          <p:nvPr/>
        </p:nvCxnSpPr>
        <p:spPr>
          <a:xfrm>
            <a:off x="5051050" y="2026550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6E4771-7E01-4562-824B-536DEDA4EE61}"/>
              </a:ext>
            </a:extLst>
          </p:cNvPr>
          <p:cNvSpPr txBox="1"/>
          <p:nvPr/>
        </p:nvSpPr>
        <p:spPr>
          <a:xfrm>
            <a:off x="5291982" y="1764608"/>
            <a:ext cx="50771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JSON</a:t>
            </a:r>
            <a:r>
              <a:rPr lang="ko-KR" altLang="en-US" sz="1300" dirty="0"/>
              <a:t> </a:t>
            </a:r>
            <a:r>
              <a:rPr lang="en-US" altLang="ko-KR" sz="1300" dirty="0"/>
              <a:t>:</a:t>
            </a:r>
            <a:r>
              <a:rPr lang="ko-KR" altLang="en-US" sz="1300" dirty="0"/>
              <a:t> 서버로부터 받는 데이터</a:t>
            </a:r>
            <a:endParaRPr lang="en-US" altLang="ko-KR" sz="1300" dirty="0"/>
          </a:p>
          <a:p>
            <a:pPr algn="ctr"/>
            <a:r>
              <a:rPr lang="en-US" altLang="ko-KR" sz="1300" dirty="0"/>
              <a:t>DB</a:t>
            </a:r>
            <a:r>
              <a:rPr lang="ko-KR" altLang="en-US" sz="1300" dirty="0"/>
              <a:t>에 회원가입 값이 잘 입력되었는지 확인</a:t>
            </a:r>
            <a:endParaRPr lang="en-US" altLang="ko-KR" sz="13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9E22EA-8ACC-41E2-ABDC-E02CB9A3329D}"/>
              </a:ext>
            </a:extLst>
          </p:cNvPr>
          <p:cNvSpPr/>
          <p:nvPr/>
        </p:nvSpPr>
        <p:spPr>
          <a:xfrm>
            <a:off x="2133599" y="2257051"/>
            <a:ext cx="4201161" cy="1297812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673C9E8-C830-4368-A6DF-FFE919C918E6}"/>
              </a:ext>
            </a:extLst>
          </p:cNvPr>
          <p:cNvCxnSpPr>
            <a:cxnSpLocks/>
          </p:cNvCxnSpPr>
          <p:nvPr/>
        </p:nvCxnSpPr>
        <p:spPr>
          <a:xfrm>
            <a:off x="5850927" y="2915796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FCCA6-CA21-4530-87F7-3BEA3185A694}"/>
              </a:ext>
            </a:extLst>
          </p:cNvPr>
          <p:cNvSpPr txBox="1"/>
          <p:nvPr/>
        </p:nvSpPr>
        <p:spPr>
          <a:xfrm>
            <a:off x="6018716" y="2707633"/>
            <a:ext cx="50771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“success”</a:t>
            </a:r>
            <a:r>
              <a:rPr lang="ko-KR" altLang="en-US" sz="1300" dirty="0"/>
              <a:t>일 경우 </a:t>
            </a:r>
            <a:r>
              <a:rPr lang="en-US" altLang="ko-KR" sz="1300" dirty="0"/>
              <a:t>true</a:t>
            </a:r>
          </a:p>
          <a:p>
            <a:pPr algn="ctr"/>
            <a:r>
              <a:rPr lang="en-US" altLang="ko-KR" sz="1300" dirty="0"/>
              <a:t>-&gt; </a:t>
            </a:r>
            <a:r>
              <a:rPr lang="ko-KR" altLang="en-US" sz="1300" dirty="0"/>
              <a:t>사용할 수 있는 아이디일때 뜨는 </a:t>
            </a:r>
            <a:r>
              <a:rPr lang="ko-KR" altLang="en-US" sz="1300" dirty="0" err="1"/>
              <a:t>다이어로그</a:t>
            </a:r>
            <a:endParaRPr lang="en-US" altLang="ko-KR" sz="13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78B477A-DCC7-41BE-9E61-B3D072D2CAE6}"/>
              </a:ext>
            </a:extLst>
          </p:cNvPr>
          <p:cNvSpPr/>
          <p:nvPr/>
        </p:nvSpPr>
        <p:spPr>
          <a:xfrm>
            <a:off x="2111436" y="3553654"/>
            <a:ext cx="4201161" cy="87473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E0B32F-B401-414B-8C7B-9B2D1640553F}"/>
              </a:ext>
            </a:extLst>
          </p:cNvPr>
          <p:cNvCxnSpPr>
            <a:cxnSpLocks/>
          </p:cNvCxnSpPr>
          <p:nvPr/>
        </p:nvCxnSpPr>
        <p:spPr>
          <a:xfrm>
            <a:off x="5910586" y="4074806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8F59E0-C0B1-421F-A081-509A6373646E}"/>
              </a:ext>
            </a:extLst>
          </p:cNvPr>
          <p:cNvSpPr txBox="1"/>
          <p:nvPr/>
        </p:nvSpPr>
        <p:spPr>
          <a:xfrm>
            <a:off x="6096000" y="3949708"/>
            <a:ext cx="50771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아이디 값이 </a:t>
            </a:r>
            <a:r>
              <a:rPr lang="ko-KR" altLang="en-US" sz="1300"/>
              <a:t>중복될 경우 뜨는 </a:t>
            </a:r>
            <a:r>
              <a:rPr lang="ko-KR" altLang="en-US" sz="1300" dirty="0" err="1"/>
              <a:t>다이어로그</a:t>
            </a:r>
            <a:endParaRPr lang="en-US" altLang="ko-KR" sz="13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4022ADC-1E10-496A-8610-C58C3E5B4B64}"/>
              </a:ext>
            </a:extLst>
          </p:cNvPr>
          <p:cNvSpPr/>
          <p:nvPr/>
        </p:nvSpPr>
        <p:spPr>
          <a:xfrm>
            <a:off x="1669132" y="5012261"/>
            <a:ext cx="3865752" cy="56198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AAD7A-4CF3-406A-9685-0EDA3E64058F}"/>
              </a:ext>
            </a:extLst>
          </p:cNvPr>
          <p:cNvCxnSpPr>
            <a:cxnSpLocks/>
          </p:cNvCxnSpPr>
          <p:nvPr/>
        </p:nvCxnSpPr>
        <p:spPr>
          <a:xfrm>
            <a:off x="5410859" y="5297175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6DA1EB-504C-4D6B-883B-FEA5315C21EB}"/>
              </a:ext>
            </a:extLst>
          </p:cNvPr>
          <p:cNvSpPr txBox="1"/>
          <p:nvPr/>
        </p:nvSpPr>
        <p:spPr>
          <a:xfrm>
            <a:off x="6334760" y="5147060"/>
            <a:ext cx="55774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Volley </a:t>
            </a:r>
            <a:r>
              <a:rPr lang="ko-KR" altLang="en-US" sz="1300" dirty="0"/>
              <a:t>라이브러리</a:t>
            </a:r>
            <a:r>
              <a:rPr lang="en-US" altLang="ko-KR" sz="1300" dirty="0"/>
              <a:t> </a:t>
            </a:r>
            <a:r>
              <a:rPr lang="ko-KR" altLang="en-US" sz="1300" dirty="0"/>
              <a:t>사용 </a:t>
            </a:r>
            <a:r>
              <a:rPr lang="en-US" altLang="ko-KR" sz="1300" dirty="0"/>
              <a:t>: </a:t>
            </a:r>
            <a:r>
              <a:rPr lang="ko-KR" altLang="en-US" sz="1300" dirty="0"/>
              <a:t>안드로이드에서 쉽고 빠른 </a:t>
            </a:r>
            <a:r>
              <a:rPr lang="en-US" altLang="ko-KR" sz="1300" dirty="0"/>
              <a:t>http </a:t>
            </a:r>
            <a:r>
              <a:rPr lang="ko-KR" altLang="en-US" sz="1300" dirty="0"/>
              <a:t>통신을 위해</a:t>
            </a:r>
            <a:endParaRPr lang="en-US" altLang="ko-KR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22E3E-BD1A-45D0-8A32-5DE8BC9D78CD}"/>
              </a:ext>
            </a:extLst>
          </p:cNvPr>
          <p:cNvSpPr txBox="1"/>
          <p:nvPr/>
        </p:nvSpPr>
        <p:spPr>
          <a:xfrm>
            <a:off x="10369118" y="6464074"/>
            <a:ext cx="26427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아이디 중복 체크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00C505-8E42-46BF-BDD9-84FD385682E5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RegisterActivity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718952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577BA1-DE43-4EE0-A011-3B042BCC0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6" t="9450" r="5340" b="14175"/>
          <a:stretch/>
        </p:blipFill>
        <p:spPr>
          <a:xfrm>
            <a:off x="529699" y="907339"/>
            <a:ext cx="7149485" cy="39275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213321-7993-4630-9818-E537F68EF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6" t="51133" r="11310" b="25954"/>
          <a:stretch/>
        </p:blipFill>
        <p:spPr>
          <a:xfrm>
            <a:off x="529699" y="4822392"/>
            <a:ext cx="6883155" cy="122814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924553-683A-45E5-866A-DB7E1E7CED0F}"/>
              </a:ext>
            </a:extLst>
          </p:cNvPr>
          <p:cNvSpPr/>
          <p:nvPr/>
        </p:nvSpPr>
        <p:spPr>
          <a:xfrm>
            <a:off x="1242060" y="1318260"/>
            <a:ext cx="3070860" cy="15240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539D7-C53E-457F-8936-F53C098C22C4}"/>
              </a:ext>
            </a:extLst>
          </p:cNvPr>
          <p:cNvSpPr txBox="1"/>
          <p:nvPr/>
        </p:nvSpPr>
        <p:spPr>
          <a:xfrm>
            <a:off x="10067277" y="6428303"/>
            <a:ext cx="26427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중복체크 후 회원가입</a:t>
            </a:r>
            <a:endParaRPr lang="ko-KR" altLang="en-US" sz="15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82861AB-6912-433B-9A51-E286631C7C23}"/>
              </a:ext>
            </a:extLst>
          </p:cNvPr>
          <p:cNvSpPr/>
          <p:nvPr/>
        </p:nvSpPr>
        <p:spPr>
          <a:xfrm>
            <a:off x="2003860" y="3014718"/>
            <a:ext cx="5731964" cy="122814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FDEB465-1A1C-4C69-92BF-CBFC1B82FE40}"/>
              </a:ext>
            </a:extLst>
          </p:cNvPr>
          <p:cNvCxnSpPr>
            <a:cxnSpLocks/>
          </p:cNvCxnSpPr>
          <p:nvPr/>
        </p:nvCxnSpPr>
        <p:spPr>
          <a:xfrm flipV="1">
            <a:off x="7251991" y="2510829"/>
            <a:ext cx="666891" cy="915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26DEE0-3646-46DB-8EC1-5A65669C534E}"/>
              </a:ext>
            </a:extLst>
          </p:cNvPr>
          <p:cNvSpPr txBox="1"/>
          <p:nvPr/>
        </p:nvSpPr>
        <p:spPr>
          <a:xfrm>
            <a:off x="6925305" y="1942744"/>
            <a:ext cx="55774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중복 체크 후 회원가입에 성공했을 때</a:t>
            </a:r>
            <a:endParaRPr lang="en-US" altLang="ko-KR" sz="1300" dirty="0"/>
          </a:p>
          <a:p>
            <a:pPr algn="ctr"/>
            <a:r>
              <a:rPr lang="en-US" altLang="ko-KR" sz="1300" dirty="0"/>
              <a:t>: </a:t>
            </a:r>
            <a:r>
              <a:rPr lang="ko-KR" altLang="en-US" sz="1300" dirty="0"/>
              <a:t>서버로부터 </a:t>
            </a:r>
            <a:r>
              <a:rPr lang="en-US" altLang="ko-KR" sz="1300" dirty="0" err="1"/>
              <a:t>userName</a:t>
            </a:r>
            <a:r>
              <a:rPr lang="ko-KR" altLang="en-US" sz="1300" dirty="0"/>
              <a:t>을 가져와서 </a:t>
            </a:r>
            <a:r>
              <a:rPr lang="en-US" altLang="ko-KR" sz="1300" dirty="0" err="1"/>
              <a:t>Toast.makeText</a:t>
            </a:r>
            <a:r>
              <a:rPr lang="en-US" altLang="ko-KR" sz="1300" dirty="0"/>
              <a:t>() </a:t>
            </a:r>
            <a:r>
              <a:rPr lang="ko-KR" altLang="en-US" sz="1300" dirty="0"/>
              <a:t>띄우기</a:t>
            </a:r>
            <a:endParaRPr lang="en-US" altLang="ko-KR" sz="13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24DB301-65F1-491B-83DC-74274F0F26FA}"/>
              </a:ext>
            </a:extLst>
          </p:cNvPr>
          <p:cNvCxnSpPr>
            <a:cxnSpLocks/>
          </p:cNvCxnSpPr>
          <p:nvPr/>
        </p:nvCxnSpPr>
        <p:spPr>
          <a:xfrm>
            <a:off x="5889269" y="3802085"/>
            <a:ext cx="2375842" cy="696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F983A3-4ADD-421F-8855-C2975B050C77}"/>
              </a:ext>
            </a:extLst>
          </p:cNvPr>
          <p:cNvSpPr txBox="1"/>
          <p:nvPr/>
        </p:nvSpPr>
        <p:spPr>
          <a:xfrm>
            <a:off x="7077190" y="4398957"/>
            <a:ext cx="55774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Intent</a:t>
            </a:r>
            <a:r>
              <a:rPr lang="ko-KR" altLang="en-US" sz="1300" dirty="0"/>
              <a:t>를 사용하여</a:t>
            </a:r>
            <a:endParaRPr lang="en-US" altLang="ko-KR" sz="1300" dirty="0"/>
          </a:p>
          <a:p>
            <a:pPr algn="ctr"/>
            <a:r>
              <a:rPr lang="ko-KR" altLang="en-US" sz="1300" dirty="0"/>
              <a:t> </a:t>
            </a:r>
            <a:r>
              <a:rPr lang="en-US" altLang="ko-KR" sz="1300" dirty="0" err="1"/>
              <a:t>RegisterActivity</a:t>
            </a:r>
            <a:r>
              <a:rPr lang="ko-KR" altLang="en-US" sz="1300" dirty="0"/>
              <a:t>에서 </a:t>
            </a:r>
            <a:r>
              <a:rPr lang="en-US" altLang="ko-KR" sz="1300" dirty="0" err="1"/>
              <a:t>LoginActivity</a:t>
            </a:r>
            <a:r>
              <a:rPr lang="ko-KR" altLang="en-US" sz="1300" dirty="0"/>
              <a:t>로 화면전환</a:t>
            </a:r>
            <a:endParaRPr lang="en-US" altLang="ko-KR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9F2F7-7E04-4621-9379-78E7EA7B63CB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RegisterActivity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042F1F-CBD2-4119-B23F-06A6142F1A05}"/>
              </a:ext>
            </a:extLst>
          </p:cNvPr>
          <p:cNvSpPr txBox="1"/>
          <p:nvPr/>
        </p:nvSpPr>
        <p:spPr>
          <a:xfrm>
            <a:off x="4988770" y="1226326"/>
            <a:ext cx="22771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/>
              <a:t>btn_register</a:t>
            </a:r>
            <a:r>
              <a:rPr lang="en-US" altLang="ko-KR" sz="1300" dirty="0"/>
              <a:t> : </a:t>
            </a:r>
            <a:r>
              <a:rPr lang="ko-KR" altLang="en-US" sz="1300" dirty="0"/>
              <a:t>회원가입 버튼 </a:t>
            </a:r>
            <a:endParaRPr lang="en-US" altLang="ko-KR" sz="13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C0B98F1-EF25-460F-88F3-B72A2307F5F6}"/>
              </a:ext>
            </a:extLst>
          </p:cNvPr>
          <p:cNvCxnSpPr>
            <a:cxnSpLocks/>
          </p:cNvCxnSpPr>
          <p:nvPr/>
        </p:nvCxnSpPr>
        <p:spPr>
          <a:xfrm flipV="1">
            <a:off x="4251850" y="1374286"/>
            <a:ext cx="7080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6DDE806-BEC9-42AB-B383-997BA1187AD8}"/>
              </a:ext>
            </a:extLst>
          </p:cNvPr>
          <p:cNvSpPr/>
          <p:nvPr/>
        </p:nvSpPr>
        <p:spPr>
          <a:xfrm>
            <a:off x="1652603" y="4834752"/>
            <a:ext cx="5880100" cy="46377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BB60C4-FCBE-4AAF-955A-9AF647120DB4}"/>
              </a:ext>
            </a:extLst>
          </p:cNvPr>
          <p:cNvSpPr txBox="1"/>
          <p:nvPr/>
        </p:nvSpPr>
        <p:spPr>
          <a:xfrm>
            <a:off x="6550541" y="5342078"/>
            <a:ext cx="55774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/>
              <a:t>RequestQueue</a:t>
            </a:r>
            <a:r>
              <a:rPr lang="en-US" altLang="ko-KR" sz="1300" dirty="0"/>
              <a:t> : </a:t>
            </a:r>
            <a:r>
              <a:rPr lang="ko-KR" altLang="en-US" sz="1300" dirty="0"/>
              <a:t>서버에 요청을 보내는 역할 </a:t>
            </a:r>
            <a:r>
              <a:rPr lang="en-US" altLang="ko-KR" sz="1300" dirty="0"/>
              <a:t>(queue</a:t>
            </a:r>
            <a:r>
              <a:rPr lang="ko-KR" altLang="en-US" sz="1300" dirty="0"/>
              <a:t>에 담아서</a:t>
            </a:r>
            <a:r>
              <a:rPr lang="en-US" altLang="ko-KR" sz="13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3324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F286AF-9F4C-4EC9-BD7A-C1181B9AC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9" t="9580" r="11748" b="24142"/>
          <a:stretch/>
        </p:blipFill>
        <p:spPr>
          <a:xfrm>
            <a:off x="408373" y="1523176"/>
            <a:ext cx="7332955" cy="381164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06F9AD9-76AA-4DAB-89AA-5642D880463B}"/>
              </a:ext>
            </a:extLst>
          </p:cNvPr>
          <p:cNvSpPr/>
          <p:nvPr/>
        </p:nvSpPr>
        <p:spPr>
          <a:xfrm>
            <a:off x="962080" y="2623450"/>
            <a:ext cx="4314770" cy="19213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74F4D9F-1912-40C0-B24D-3D6DAE05D650}"/>
              </a:ext>
            </a:extLst>
          </p:cNvPr>
          <p:cNvSpPr/>
          <p:nvPr/>
        </p:nvSpPr>
        <p:spPr>
          <a:xfrm>
            <a:off x="1165157" y="3475292"/>
            <a:ext cx="2170258" cy="77521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4251-57AB-4848-AF63-CC3FFB2175A2}"/>
              </a:ext>
            </a:extLst>
          </p:cNvPr>
          <p:cNvSpPr txBox="1"/>
          <p:nvPr/>
        </p:nvSpPr>
        <p:spPr>
          <a:xfrm>
            <a:off x="3335415" y="3668505"/>
            <a:ext cx="74507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작성한 </a:t>
            </a:r>
            <a:r>
              <a:rPr lang="en-US" altLang="ko-KR" sz="1300" dirty="0"/>
              <a:t>php </a:t>
            </a:r>
            <a:r>
              <a:rPr lang="ko-KR" altLang="en-US" sz="1300" dirty="0"/>
              <a:t>파일에서 연동한 </a:t>
            </a:r>
            <a:r>
              <a:rPr lang="en-US" altLang="ko-KR" sz="1300" dirty="0"/>
              <a:t>DB</a:t>
            </a:r>
            <a:r>
              <a:rPr lang="ko-KR" altLang="en-US" sz="1300" dirty="0"/>
              <a:t>에서 작성한 </a:t>
            </a:r>
            <a:endParaRPr lang="en-US" altLang="ko-KR" sz="1300" dirty="0"/>
          </a:p>
          <a:p>
            <a:pPr algn="ctr"/>
            <a:r>
              <a:rPr lang="en-US" altLang="ko-KR" sz="1300" dirty="0" err="1"/>
              <a:t>userID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userPassword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userName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userAge</a:t>
            </a:r>
            <a:r>
              <a:rPr lang="ko-KR" altLang="en-US" sz="1300" dirty="0"/>
              <a:t>를 각각 키와 값으로 </a:t>
            </a:r>
            <a:r>
              <a:rPr lang="ko-KR" altLang="en-US" sz="1300" dirty="0" err="1"/>
              <a:t>받아옴</a:t>
            </a:r>
            <a:endParaRPr lang="ko-KR" altLang="en-US" sz="13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3CA5A97-0CC2-4C60-BA70-4B5110134C2B}"/>
              </a:ext>
            </a:extLst>
          </p:cNvPr>
          <p:cNvCxnSpPr>
            <a:cxnSpLocks/>
          </p:cNvCxnSpPr>
          <p:nvPr/>
        </p:nvCxnSpPr>
        <p:spPr>
          <a:xfrm flipV="1">
            <a:off x="5388746" y="2279702"/>
            <a:ext cx="1079562" cy="43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C5D17C7-126E-4F31-9460-027846222305}"/>
              </a:ext>
            </a:extLst>
          </p:cNvPr>
          <p:cNvCxnSpPr>
            <a:cxnSpLocks/>
          </p:cNvCxnSpPr>
          <p:nvPr/>
        </p:nvCxnSpPr>
        <p:spPr>
          <a:xfrm>
            <a:off x="3453414" y="3862901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0972B7F-B285-45AD-B315-C54FE520EBCD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RegisterRequest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요청 값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받아오기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F8E3B-104A-49A2-AC8F-F7E367A748BE}"/>
              </a:ext>
            </a:extLst>
          </p:cNvPr>
          <p:cNvSpPr txBox="1"/>
          <p:nvPr/>
        </p:nvSpPr>
        <p:spPr>
          <a:xfrm>
            <a:off x="6580204" y="1633371"/>
            <a:ext cx="50771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안드로이드는 </a:t>
            </a:r>
            <a:r>
              <a:rPr lang="en-US" altLang="ko-KR" sz="1300" dirty="0" err="1"/>
              <a:t>mysql</a:t>
            </a:r>
            <a:r>
              <a:rPr lang="en-US" altLang="ko-KR" sz="1300" dirty="0"/>
              <a:t> </a:t>
            </a:r>
            <a:r>
              <a:rPr lang="ko-KR" altLang="en-US" sz="1300" dirty="0"/>
              <a:t>과 직접적인 접속이 불가능하여 </a:t>
            </a:r>
            <a:endParaRPr lang="en-US" altLang="ko-KR" sz="1300" dirty="0"/>
          </a:p>
          <a:p>
            <a:r>
              <a:rPr lang="ko-KR" altLang="en-US" sz="1300" dirty="0"/>
              <a:t>무료 웹 호스팅 계정 사용 </a:t>
            </a:r>
            <a:r>
              <a:rPr lang="en-US" altLang="ko-KR" sz="1300" dirty="0"/>
              <a:t>– </a:t>
            </a:r>
            <a:r>
              <a:rPr lang="ko-KR" altLang="en-US" sz="1300" dirty="0"/>
              <a:t>서버 </a:t>
            </a:r>
            <a:r>
              <a:rPr lang="en-US" altLang="ko-KR" sz="1300" dirty="0"/>
              <a:t>URL </a:t>
            </a:r>
            <a:r>
              <a:rPr lang="ko-KR" altLang="en-US" sz="1300" dirty="0"/>
              <a:t>설정</a:t>
            </a:r>
            <a:endParaRPr lang="en-US" altLang="ko-KR" sz="1300" dirty="0"/>
          </a:p>
          <a:p>
            <a:r>
              <a:rPr lang="ko-KR" altLang="en-US" sz="1300" dirty="0"/>
              <a:t> </a:t>
            </a:r>
            <a:r>
              <a:rPr lang="en-US" altLang="ko-KR" sz="1300" dirty="0"/>
              <a:t>(wkdtnqls0506 : DB </a:t>
            </a:r>
            <a:r>
              <a:rPr lang="ko-KR" altLang="en-US" sz="1300" dirty="0"/>
              <a:t>이름</a:t>
            </a:r>
            <a:r>
              <a:rPr lang="en-US" altLang="ko-KR" sz="1300" dirty="0"/>
              <a:t>)</a:t>
            </a:r>
          </a:p>
          <a:p>
            <a:endParaRPr lang="en-US" altLang="ko-KR" sz="1300" dirty="0"/>
          </a:p>
          <a:p>
            <a:r>
              <a:rPr lang="ko-KR" altLang="en-US" sz="1300" dirty="0"/>
              <a:t>안드로이드 스튜디오와 </a:t>
            </a:r>
            <a:r>
              <a:rPr lang="en-US" altLang="ko-KR" sz="1300" dirty="0"/>
              <a:t>DB</a:t>
            </a:r>
            <a:r>
              <a:rPr lang="ko-KR" altLang="en-US" sz="1300" dirty="0"/>
              <a:t>를 연결하기 위해선 </a:t>
            </a:r>
            <a:r>
              <a:rPr lang="en-US" altLang="ko-KR" sz="1300" dirty="0"/>
              <a:t>php</a:t>
            </a:r>
            <a:r>
              <a:rPr lang="ko-KR" altLang="en-US" sz="1300" dirty="0"/>
              <a:t>파일 필요</a:t>
            </a:r>
            <a:endParaRPr lang="en-US" altLang="ko-KR" sz="1300" dirty="0"/>
          </a:p>
          <a:p>
            <a:r>
              <a:rPr lang="en-US" altLang="ko-KR" sz="1300" dirty="0"/>
              <a:t>(DB</a:t>
            </a:r>
            <a:r>
              <a:rPr lang="ko-KR" altLang="en-US" sz="1300" dirty="0"/>
              <a:t>와의 연동을 위해 </a:t>
            </a:r>
            <a:r>
              <a:rPr lang="en-US" altLang="ko-KR" sz="1300" dirty="0"/>
              <a:t>php </a:t>
            </a:r>
            <a:r>
              <a:rPr lang="ko-KR" altLang="en-US" sz="1300" dirty="0"/>
              <a:t>파일 작성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CDC0E0-1191-4104-AD53-F80DF056A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58" t="28738" r="38884" b="67686"/>
          <a:stretch/>
        </p:blipFill>
        <p:spPr>
          <a:xfrm>
            <a:off x="898203" y="5871903"/>
            <a:ext cx="4335183" cy="2452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95F6D4-B018-4A3B-866F-4982ECD5D48B}"/>
              </a:ext>
            </a:extLst>
          </p:cNvPr>
          <p:cNvSpPr txBox="1"/>
          <p:nvPr/>
        </p:nvSpPr>
        <p:spPr>
          <a:xfrm>
            <a:off x="5111564" y="5870202"/>
            <a:ext cx="369410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가상 디바이스 이용 시 사용하는 서버 </a:t>
            </a:r>
            <a:r>
              <a:rPr lang="en-US" altLang="ko-KR" sz="1300" dirty="0"/>
              <a:t>URL</a:t>
            </a:r>
            <a:endParaRPr lang="ko-KR" altLang="en-US" sz="13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FF3EA16-BBAB-4BFE-BF99-D951CDC333BC}"/>
              </a:ext>
            </a:extLst>
          </p:cNvPr>
          <p:cNvCxnSpPr>
            <a:cxnSpLocks/>
          </p:cNvCxnSpPr>
          <p:nvPr/>
        </p:nvCxnSpPr>
        <p:spPr>
          <a:xfrm>
            <a:off x="3886108" y="2916794"/>
            <a:ext cx="323850" cy="2844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191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C3404C-F28B-4A03-9C92-194FAB997F42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LoginActivity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로그인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DE653-A15C-44D0-9C87-D1437977F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2" t="9710" r="48156" b="11715"/>
          <a:stretch/>
        </p:blipFill>
        <p:spPr>
          <a:xfrm>
            <a:off x="701330" y="897807"/>
            <a:ext cx="4287920" cy="537761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3C776C-D2BB-4002-AF91-20736261023A}"/>
              </a:ext>
            </a:extLst>
          </p:cNvPr>
          <p:cNvSpPr/>
          <p:nvPr/>
        </p:nvSpPr>
        <p:spPr>
          <a:xfrm>
            <a:off x="1669002" y="5877017"/>
            <a:ext cx="3488924" cy="39840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82753E8-2EBC-4724-9D95-06F21CC2EDEF}"/>
              </a:ext>
            </a:extLst>
          </p:cNvPr>
          <p:cNvSpPr/>
          <p:nvPr/>
        </p:nvSpPr>
        <p:spPr>
          <a:xfrm>
            <a:off x="1584664" y="5561785"/>
            <a:ext cx="2712128" cy="19094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9782C6F-6774-4EFB-92CF-0AEB1C5C3040}"/>
              </a:ext>
            </a:extLst>
          </p:cNvPr>
          <p:cNvCxnSpPr>
            <a:cxnSpLocks/>
          </p:cNvCxnSpPr>
          <p:nvPr/>
        </p:nvCxnSpPr>
        <p:spPr>
          <a:xfrm>
            <a:off x="4429958" y="5646198"/>
            <a:ext cx="1296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305E6A-6689-41C8-8E16-85F3E2D586AE}"/>
              </a:ext>
            </a:extLst>
          </p:cNvPr>
          <p:cNvSpPr txBox="1"/>
          <p:nvPr/>
        </p:nvSpPr>
        <p:spPr>
          <a:xfrm>
            <a:off x="5624326" y="5399976"/>
            <a:ext cx="50771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/>
              <a:t>setContentView</a:t>
            </a:r>
            <a:r>
              <a:rPr lang="en-US" altLang="ko-KR" sz="1300" dirty="0"/>
              <a:t>()</a:t>
            </a:r>
            <a:r>
              <a:rPr lang="ko-KR" altLang="en-US" sz="1300" dirty="0"/>
              <a:t> 메소드의 인자로 레이아웃 리소스 </a:t>
            </a:r>
            <a:r>
              <a:rPr lang="en-US" altLang="ko-KR" sz="1300" dirty="0"/>
              <a:t>ID </a:t>
            </a:r>
            <a:r>
              <a:rPr lang="ko-KR" altLang="en-US" sz="1300" dirty="0"/>
              <a:t>전달 </a:t>
            </a:r>
            <a:endParaRPr lang="en-US" altLang="ko-KR" sz="1300" dirty="0"/>
          </a:p>
          <a:p>
            <a:pPr algn="ctr"/>
            <a:r>
              <a:rPr lang="en-US" altLang="ko-KR" sz="1300" dirty="0"/>
              <a:t>: </a:t>
            </a:r>
            <a:r>
              <a:rPr lang="ko-KR" altLang="en-US" sz="1300" dirty="0"/>
              <a:t>실행하면 </a:t>
            </a:r>
            <a:r>
              <a:rPr lang="en-US" altLang="ko-KR" sz="1300" dirty="0"/>
              <a:t>activity_login.xml</a:t>
            </a:r>
            <a:r>
              <a:rPr lang="ko-KR" altLang="en-US" sz="1300" dirty="0"/>
              <a:t>로 만든 레이아웃 출력</a:t>
            </a:r>
          </a:p>
        </p:txBody>
      </p:sp>
    </p:spTree>
    <p:extLst>
      <p:ext uri="{BB962C8B-B14F-4D97-AF65-F5344CB8AC3E}">
        <p14:creationId xmlns:p14="http://schemas.microsoft.com/office/powerpoint/2010/main" val="175223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F20E4A7-59A1-44D5-A1A9-0729E8B16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5" t="48673" r="26238" b="21035"/>
          <a:stretch/>
        </p:blipFill>
        <p:spPr>
          <a:xfrm>
            <a:off x="417251" y="4703872"/>
            <a:ext cx="5823751" cy="17382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9D04E1-15A1-44D5-AE0D-03F9E0979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4" t="10211" r="4976" b="10211"/>
          <a:stretch/>
        </p:blipFill>
        <p:spPr>
          <a:xfrm>
            <a:off x="417251" y="595048"/>
            <a:ext cx="7145015" cy="410882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F706FF1-CE1E-4C71-8392-E8E58574EFBF}"/>
              </a:ext>
            </a:extLst>
          </p:cNvPr>
          <p:cNvSpPr/>
          <p:nvPr/>
        </p:nvSpPr>
        <p:spPr>
          <a:xfrm>
            <a:off x="1036320" y="566421"/>
            <a:ext cx="3070860" cy="14224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3EF9091-166B-4B27-89D9-EEB28F476F02}"/>
              </a:ext>
            </a:extLst>
          </p:cNvPr>
          <p:cNvSpPr/>
          <p:nvPr/>
        </p:nvSpPr>
        <p:spPr>
          <a:xfrm>
            <a:off x="1036320" y="1577341"/>
            <a:ext cx="2781300" cy="14224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11B538C-EC75-4977-BF88-7CA2D2668552}"/>
              </a:ext>
            </a:extLst>
          </p:cNvPr>
          <p:cNvSpPr/>
          <p:nvPr/>
        </p:nvSpPr>
        <p:spPr>
          <a:xfrm>
            <a:off x="1344930" y="2082829"/>
            <a:ext cx="3070860" cy="24871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8C628-9EBE-4512-A168-872F8AD27D9C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LoginActivity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로그인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8A40B9-F070-40C4-9A95-95FE7A62AE66}"/>
              </a:ext>
            </a:extLst>
          </p:cNvPr>
          <p:cNvSpPr/>
          <p:nvPr/>
        </p:nvSpPr>
        <p:spPr>
          <a:xfrm>
            <a:off x="1941546" y="3173874"/>
            <a:ext cx="3291840" cy="57256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D200609-70C8-4E43-AB83-958BD8C1F5D0}"/>
              </a:ext>
            </a:extLst>
          </p:cNvPr>
          <p:cNvCxnSpPr>
            <a:cxnSpLocks/>
          </p:cNvCxnSpPr>
          <p:nvPr/>
        </p:nvCxnSpPr>
        <p:spPr>
          <a:xfrm>
            <a:off x="5323406" y="3453384"/>
            <a:ext cx="870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D7A5EC-B382-4338-8BDA-869565C71CBC}"/>
              </a:ext>
            </a:extLst>
          </p:cNvPr>
          <p:cNvSpPr txBox="1"/>
          <p:nvPr/>
        </p:nvSpPr>
        <p:spPr>
          <a:xfrm>
            <a:off x="5904053" y="3206293"/>
            <a:ext cx="50771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“success”</a:t>
            </a:r>
            <a:r>
              <a:rPr lang="ko-KR" altLang="en-US" sz="1300" dirty="0"/>
              <a:t>가 </a:t>
            </a:r>
            <a:r>
              <a:rPr lang="en-US" altLang="ko-KR" sz="1300" dirty="0"/>
              <a:t>true </a:t>
            </a:r>
            <a:r>
              <a:rPr lang="ko-KR" altLang="en-US" sz="1300" dirty="0"/>
              <a:t>이면</a:t>
            </a:r>
            <a:endParaRPr lang="en-US" altLang="ko-KR" sz="1300" dirty="0"/>
          </a:p>
          <a:p>
            <a:pPr algn="ctr"/>
            <a:r>
              <a:rPr lang="en-US" altLang="ko-KR" sz="1300" dirty="0"/>
              <a:t>: </a:t>
            </a:r>
            <a:r>
              <a:rPr lang="en-US" altLang="ko-KR" sz="1300" dirty="0" err="1"/>
              <a:t>userID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userPassword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userName</a:t>
            </a:r>
            <a:r>
              <a:rPr lang="ko-KR" altLang="en-US" sz="1300" dirty="0"/>
              <a:t>을 서버에서 </a:t>
            </a:r>
            <a:r>
              <a:rPr lang="ko-KR" altLang="en-US" sz="1300" dirty="0" err="1"/>
              <a:t>받아옴</a:t>
            </a:r>
            <a:endParaRPr lang="en-US" altLang="ko-KR" sz="1300" dirty="0"/>
          </a:p>
          <a:p>
            <a:pPr algn="ctr"/>
            <a:r>
              <a:rPr lang="en-US" altLang="ko-KR" sz="1300" dirty="0"/>
              <a:t>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FC487A-4540-45D2-97BE-EAA1AD37BA5E}"/>
              </a:ext>
            </a:extLst>
          </p:cNvPr>
          <p:cNvSpPr/>
          <p:nvPr/>
        </p:nvSpPr>
        <p:spPr>
          <a:xfrm>
            <a:off x="2170146" y="3942084"/>
            <a:ext cx="3483894" cy="68579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74578EF-A2AA-4302-9969-9E57C35896B6}"/>
              </a:ext>
            </a:extLst>
          </p:cNvPr>
          <p:cNvCxnSpPr>
            <a:cxnSpLocks/>
          </p:cNvCxnSpPr>
          <p:nvPr/>
        </p:nvCxnSpPr>
        <p:spPr>
          <a:xfrm>
            <a:off x="5370872" y="4284980"/>
            <a:ext cx="870130" cy="14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1EAB4E-217A-4DEA-8A10-191552896A85}"/>
              </a:ext>
            </a:extLst>
          </p:cNvPr>
          <p:cNvSpPr txBox="1"/>
          <p:nvPr/>
        </p:nvSpPr>
        <p:spPr>
          <a:xfrm>
            <a:off x="5758471" y="4087374"/>
            <a:ext cx="50771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로그인 </a:t>
            </a:r>
            <a:r>
              <a:rPr lang="ko-KR" altLang="en-US" sz="1300" dirty="0" err="1"/>
              <a:t>성공시</a:t>
            </a:r>
            <a:r>
              <a:rPr lang="ko-KR" altLang="en-US" sz="1300" dirty="0"/>
              <a:t> </a:t>
            </a:r>
            <a:r>
              <a:rPr lang="en-US" altLang="ko-KR" sz="1300" dirty="0" err="1"/>
              <a:t>Toast.makeText</a:t>
            </a:r>
            <a:r>
              <a:rPr lang="en-US" altLang="ko-KR" sz="1300" dirty="0"/>
              <a:t>()</a:t>
            </a:r>
            <a:r>
              <a:rPr lang="ko-KR" altLang="en-US" sz="1300" dirty="0"/>
              <a:t>로 메시지 띄운 후</a:t>
            </a:r>
            <a:r>
              <a:rPr lang="en-US" altLang="ko-KR" sz="1300" dirty="0"/>
              <a:t>,</a:t>
            </a:r>
          </a:p>
          <a:p>
            <a:pPr algn="ctr"/>
            <a:r>
              <a:rPr lang="en-US" altLang="ko-KR" sz="1300" dirty="0"/>
              <a:t>Intent</a:t>
            </a:r>
            <a:r>
              <a:rPr lang="ko-KR" altLang="en-US" sz="1300" dirty="0"/>
              <a:t>로 화면전환 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LoginActivity</a:t>
            </a:r>
            <a:r>
              <a:rPr lang="en-US" altLang="ko-KR" sz="1300" dirty="0"/>
              <a:t> -&gt; </a:t>
            </a:r>
            <a:r>
              <a:rPr lang="en-US" altLang="ko-KR" sz="1300" dirty="0" err="1"/>
              <a:t>ListActivity</a:t>
            </a:r>
            <a:r>
              <a:rPr lang="en-US" altLang="ko-KR" sz="1300" dirty="0"/>
              <a:t>)</a:t>
            </a:r>
          </a:p>
          <a:p>
            <a:pPr algn="ctr"/>
            <a:r>
              <a:rPr lang="en-US" altLang="ko-KR" sz="1300" dirty="0"/>
              <a:t>: </a:t>
            </a:r>
            <a:r>
              <a:rPr lang="ko-KR" altLang="en-US" sz="1300" dirty="0"/>
              <a:t>값을 함께 넘기기 위해 </a:t>
            </a:r>
            <a:r>
              <a:rPr lang="en-US" altLang="ko-KR" sz="1300" dirty="0" err="1"/>
              <a:t>intent.putExtra</a:t>
            </a:r>
            <a:r>
              <a:rPr lang="en-US" altLang="ko-KR" sz="1300" dirty="0"/>
              <a:t> </a:t>
            </a:r>
            <a:r>
              <a:rPr lang="ko-KR" altLang="en-US" sz="1300" dirty="0"/>
              <a:t>사용</a:t>
            </a:r>
            <a:endParaRPr lang="en-US" altLang="ko-KR" sz="13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399C492-E5B6-4A84-A898-F1C6B11E0F1E}"/>
              </a:ext>
            </a:extLst>
          </p:cNvPr>
          <p:cNvSpPr/>
          <p:nvPr/>
        </p:nvSpPr>
        <p:spPr>
          <a:xfrm>
            <a:off x="1046111" y="718487"/>
            <a:ext cx="3917049" cy="85885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DD97678-FE9D-444E-9559-D0CEEC806C39}"/>
              </a:ext>
            </a:extLst>
          </p:cNvPr>
          <p:cNvCxnSpPr>
            <a:cxnSpLocks/>
          </p:cNvCxnSpPr>
          <p:nvPr/>
        </p:nvCxnSpPr>
        <p:spPr>
          <a:xfrm>
            <a:off x="4798321" y="938784"/>
            <a:ext cx="870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9EC8910-02CF-41AF-86DE-31E0ACDF90B5}"/>
              </a:ext>
            </a:extLst>
          </p:cNvPr>
          <p:cNvSpPr txBox="1"/>
          <p:nvPr/>
        </p:nvSpPr>
        <p:spPr>
          <a:xfrm>
            <a:off x="5233386" y="738380"/>
            <a:ext cx="50771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/>
              <a:t>btn_register</a:t>
            </a:r>
            <a:r>
              <a:rPr lang="en-US" altLang="ko-KR" sz="1300" dirty="0"/>
              <a:t>(</a:t>
            </a:r>
            <a:r>
              <a:rPr lang="ko-KR" altLang="en-US" sz="1300" dirty="0"/>
              <a:t>회원가입 버튼</a:t>
            </a:r>
            <a:r>
              <a:rPr lang="en-US" altLang="ko-KR" sz="1300" dirty="0"/>
              <a:t>)</a:t>
            </a:r>
            <a:r>
              <a:rPr lang="ko-KR" altLang="en-US" sz="1300" dirty="0"/>
              <a:t>을 눌렀을 경우 </a:t>
            </a:r>
            <a:endParaRPr lang="en-US" altLang="ko-KR" sz="1300" dirty="0"/>
          </a:p>
          <a:p>
            <a:pPr algn="ctr"/>
            <a:r>
              <a:rPr lang="en-US" altLang="ko-KR" sz="1300" dirty="0"/>
              <a:t>: intent</a:t>
            </a:r>
            <a:r>
              <a:rPr lang="ko-KR" altLang="en-US" sz="1300" dirty="0"/>
              <a:t>로 화면전환 </a:t>
            </a:r>
            <a:r>
              <a:rPr lang="en-US" altLang="ko-KR" sz="1300" dirty="0"/>
              <a:t>(</a:t>
            </a:r>
            <a:r>
              <a:rPr lang="en-US" altLang="ko-KR" sz="1300" dirty="0" err="1"/>
              <a:t>LoginActivity</a:t>
            </a:r>
            <a:r>
              <a:rPr lang="en-US" altLang="ko-KR" sz="1300" dirty="0"/>
              <a:t> -&gt; </a:t>
            </a:r>
            <a:r>
              <a:rPr lang="en-US" altLang="ko-KR" sz="1300" dirty="0" err="1"/>
              <a:t>RegisterActivity</a:t>
            </a:r>
            <a:r>
              <a:rPr lang="en-US" altLang="ko-KR" sz="1300" dirty="0"/>
              <a:t>)</a:t>
            </a:r>
          </a:p>
          <a:p>
            <a:pPr algn="ctr"/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246240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A581DB-7157-4C15-8FC5-38622073B481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교내대회 알림 앱 구현기능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314D251-442C-4B3F-B032-5F97968BCC61}"/>
              </a:ext>
            </a:extLst>
          </p:cNvPr>
          <p:cNvSpPr txBox="1">
            <a:spLocks/>
          </p:cNvSpPr>
          <p:nvPr/>
        </p:nvSpPr>
        <p:spPr>
          <a:xfrm>
            <a:off x="2186266" y="4152250"/>
            <a:ext cx="7819465" cy="2387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500" dirty="0"/>
              <a:t>1. </a:t>
            </a:r>
            <a:r>
              <a:rPr lang="ko-KR" altLang="en-US" sz="1500" dirty="0"/>
              <a:t>회원가입</a:t>
            </a:r>
            <a:r>
              <a:rPr lang="en-US" altLang="ko-KR" sz="1500" dirty="0"/>
              <a:t>, </a:t>
            </a:r>
            <a:r>
              <a:rPr lang="ko-KR" altLang="en-US" sz="1500" dirty="0"/>
              <a:t>로그인 기능</a:t>
            </a:r>
          </a:p>
          <a:p>
            <a:pPr marL="0" indent="0" algn="ctr">
              <a:buNone/>
            </a:pPr>
            <a:endParaRPr lang="en-US" altLang="ko-KR" sz="1500" dirty="0"/>
          </a:p>
          <a:p>
            <a:pPr marL="0" indent="0" algn="ctr">
              <a:buNone/>
            </a:pPr>
            <a:r>
              <a:rPr lang="en-US" altLang="ko-KR" sz="1500" dirty="0"/>
              <a:t>2. </a:t>
            </a:r>
            <a:r>
              <a:rPr lang="ko-KR" altLang="en-US" sz="1500" dirty="0"/>
              <a:t>학교 홈페이지로 공지되는 대회들을 </a:t>
            </a:r>
            <a:r>
              <a:rPr lang="ko-KR" altLang="en-US" sz="1500" dirty="0" err="1"/>
              <a:t>크롤링</a:t>
            </a:r>
            <a:endParaRPr lang="en-US" altLang="ko-KR" sz="1500" dirty="0"/>
          </a:p>
          <a:p>
            <a:pPr marL="0" indent="0" algn="ctr">
              <a:buNone/>
            </a:pPr>
            <a:endParaRPr lang="en-US" altLang="ko-KR" sz="1500" dirty="0"/>
          </a:p>
          <a:p>
            <a:pPr marL="0" indent="0" algn="ctr">
              <a:buNone/>
            </a:pPr>
            <a:r>
              <a:rPr lang="en-US" altLang="ko-KR" sz="1500" dirty="0"/>
              <a:t>3. </a:t>
            </a:r>
            <a:r>
              <a:rPr lang="ko-KR" altLang="en-US" sz="1500" dirty="0"/>
              <a:t>크롤링한 데이터를 키워드별로 필터링</a:t>
            </a:r>
            <a:endParaRPr lang="en-US" altLang="ko-KR" sz="1500" dirty="0"/>
          </a:p>
          <a:p>
            <a:pPr marL="0" indent="0" algn="ctr">
              <a:buNone/>
            </a:pPr>
            <a:endParaRPr lang="en-US" altLang="ko-KR" sz="1500" dirty="0"/>
          </a:p>
          <a:p>
            <a:pPr marL="0" indent="0" algn="ctr">
              <a:buNone/>
            </a:pPr>
            <a:r>
              <a:rPr lang="en-US" altLang="ko-KR" sz="1500" dirty="0"/>
              <a:t>4. </a:t>
            </a:r>
            <a:r>
              <a:rPr lang="ko-KR" altLang="en-US" sz="1500" dirty="0"/>
              <a:t>대회가 올라올 때마다 핸드폰으로 알림</a:t>
            </a:r>
            <a:endParaRPr lang="en-US" altLang="ko-KR" sz="1500" dirty="0"/>
          </a:p>
          <a:p>
            <a:pPr marL="0" indent="0" algn="ctr">
              <a:buNone/>
            </a:pPr>
            <a:endParaRPr lang="en-US" altLang="ko-KR" sz="15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83F4D51-C35F-40EF-8DEF-83B4F5B00BD9}"/>
              </a:ext>
            </a:extLst>
          </p:cNvPr>
          <p:cNvSpPr txBox="1">
            <a:spLocks/>
          </p:cNvSpPr>
          <p:nvPr/>
        </p:nvSpPr>
        <p:spPr>
          <a:xfrm>
            <a:off x="1523999" y="1041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rgbClr val="002060"/>
                </a:solidFill>
                <a:latin typeface="Bauhaus 93" panose="04030905020B02020C02" pitchFamily="82" charset="0"/>
                <a:cs typeface="Aldhabi" panose="020B0604020202020204" pitchFamily="2" charset="-78"/>
              </a:rPr>
              <a:t>Alarm</a:t>
            </a:r>
            <a:r>
              <a:rPr lang="en-US" altLang="ko-KR" sz="8000" dirty="0"/>
              <a:t> </a:t>
            </a:r>
            <a:r>
              <a:rPr lang="en-US" altLang="ko-KR" sz="16600" dirty="0">
                <a:solidFill>
                  <a:schemeClr val="accent5"/>
                </a:solidFill>
                <a:latin typeface="Forte" panose="03060902040502070203" pitchFamily="66" charset="0"/>
              </a:rPr>
              <a:t>e</a:t>
            </a:r>
            <a:br>
              <a:rPr lang="en-US" altLang="ko-KR" sz="16600" dirty="0">
                <a:solidFill>
                  <a:schemeClr val="accent6">
                    <a:lumMod val="60000"/>
                    <a:lumOff val="40000"/>
                  </a:schemeClr>
                </a:solidFill>
                <a:latin typeface="Forte" panose="03060902040502070203" pitchFamily="66" charset="0"/>
              </a:rPr>
            </a:br>
            <a:r>
              <a:rPr lang="ko-KR" altLang="en-US" sz="2200" b="1" dirty="0">
                <a:solidFill>
                  <a:srgbClr val="002060"/>
                </a:solidFill>
                <a:latin typeface="Forte" panose="03060902040502070203" pitchFamily="66" charset="0"/>
              </a:rPr>
              <a:t>대회 알림 앱</a:t>
            </a:r>
            <a:endParaRPr lang="ko-KR" altLang="en-US" sz="8000" b="1" dirty="0">
              <a:solidFill>
                <a:srgbClr val="002060"/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98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D521F8-D707-4B2B-848B-E3BFE731E854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Studio–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LoginRequest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로그인 요청 값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받아오기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1ADD29-DCE5-4D76-A2AD-2CE25A5EC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2" t="24188" r="28496" b="19094"/>
          <a:stretch/>
        </p:blipFill>
        <p:spPr>
          <a:xfrm>
            <a:off x="497148" y="1589103"/>
            <a:ext cx="6141457" cy="356882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91BB7D3-FADB-4E2B-B347-EFD9CC7AFBEA}"/>
              </a:ext>
            </a:extLst>
          </p:cNvPr>
          <p:cNvSpPr/>
          <p:nvPr/>
        </p:nvSpPr>
        <p:spPr>
          <a:xfrm>
            <a:off x="1112520" y="1846580"/>
            <a:ext cx="4648200" cy="30225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E1E9F84-3F3E-4C5A-B335-C467023B7DAD}"/>
              </a:ext>
            </a:extLst>
          </p:cNvPr>
          <p:cNvCxnSpPr>
            <a:cxnSpLocks/>
          </p:cNvCxnSpPr>
          <p:nvPr/>
        </p:nvCxnSpPr>
        <p:spPr>
          <a:xfrm>
            <a:off x="5823753" y="1988598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154792-C563-4126-844C-6558E20C34C8}"/>
              </a:ext>
            </a:extLst>
          </p:cNvPr>
          <p:cNvSpPr/>
          <p:nvPr/>
        </p:nvSpPr>
        <p:spPr>
          <a:xfrm>
            <a:off x="1287263" y="2940310"/>
            <a:ext cx="2370338" cy="52600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C3E736-DFF0-4B82-BC84-DF77CFD932D5}"/>
              </a:ext>
            </a:extLst>
          </p:cNvPr>
          <p:cNvCxnSpPr>
            <a:cxnSpLocks/>
          </p:cNvCxnSpPr>
          <p:nvPr/>
        </p:nvCxnSpPr>
        <p:spPr>
          <a:xfrm>
            <a:off x="3756735" y="3203311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61C5A3-31D6-44FD-8634-9B7A7ED8DBF7}"/>
              </a:ext>
            </a:extLst>
          </p:cNvPr>
          <p:cNvSpPr txBox="1"/>
          <p:nvPr/>
        </p:nvSpPr>
        <p:spPr>
          <a:xfrm>
            <a:off x="4724401" y="3081126"/>
            <a:ext cx="74507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작성한 </a:t>
            </a:r>
            <a:r>
              <a:rPr lang="en-US" altLang="ko-KR" sz="1300" dirty="0"/>
              <a:t>php </a:t>
            </a:r>
            <a:r>
              <a:rPr lang="ko-KR" altLang="en-US" sz="1300" dirty="0"/>
              <a:t>파일에서 연동한 </a:t>
            </a:r>
            <a:r>
              <a:rPr lang="en-US" altLang="ko-KR" sz="1300" dirty="0"/>
              <a:t>DB</a:t>
            </a:r>
            <a:r>
              <a:rPr lang="ko-KR" altLang="en-US" sz="1300" dirty="0"/>
              <a:t>에서 작성한 </a:t>
            </a:r>
            <a:r>
              <a:rPr lang="en-US" altLang="ko-KR" sz="1300" dirty="0" err="1"/>
              <a:t>userID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userPassword</a:t>
            </a:r>
            <a:r>
              <a:rPr lang="ko-KR" altLang="en-US" sz="1300" dirty="0"/>
              <a:t>를 각각 키와 값으로 </a:t>
            </a:r>
            <a:r>
              <a:rPr lang="ko-KR" altLang="en-US" sz="1300" dirty="0" err="1"/>
              <a:t>받아옴</a:t>
            </a:r>
            <a:endParaRPr lang="ko-KR" altLang="en-US" sz="13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DE6DC25-AE93-4F36-AF00-EB9211D16F81}"/>
              </a:ext>
            </a:extLst>
          </p:cNvPr>
          <p:cNvSpPr/>
          <p:nvPr/>
        </p:nvSpPr>
        <p:spPr>
          <a:xfrm>
            <a:off x="2321363" y="2495550"/>
            <a:ext cx="2010607" cy="20573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17608-966D-4EFD-AC7A-FD09DFADA7A2}"/>
              </a:ext>
            </a:extLst>
          </p:cNvPr>
          <p:cNvSpPr txBox="1"/>
          <p:nvPr/>
        </p:nvSpPr>
        <p:spPr>
          <a:xfrm>
            <a:off x="5911212" y="1751487"/>
            <a:ext cx="50771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서버 </a:t>
            </a:r>
            <a:r>
              <a:rPr lang="en-US" altLang="ko-KR" sz="1300" dirty="0"/>
              <a:t>URL </a:t>
            </a:r>
            <a:r>
              <a:rPr lang="ko-KR" altLang="en-US" sz="1300" dirty="0"/>
              <a:t>설정</a:t>
            </a:r>
            <a:endParaRPr lang="en-US" altLang="ko-KR" sz="1300" dirty="0"/>
          </a:p>
          <a:p>
            <a:pPr algn="ctr"/>
            <a:r>
              <a:rPr lang="en-US" altLang="ko-KR" sz="1300" dirty="0"/>
              <a:t>DB</a:t>
            </a:r>
            <a:r>
              <a:rPr lang="ko-KR" altLang="en-US" sz="1300" dirty="0"/>
              <a:t>와의 연동을 위해 </a:t>
            </a:r>
            <a:r>
              <a:rPr lang="en-US" altLang="ko-KR" sz="1300" dirty="0"/>
              <a:t>php </a:t>
            </a:r>
            <a:r>
              <a:rPr lang="ko-KR" altLang="en-US" sz="1300" dirty="0"/>
              <a:t>파일 작성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3910ED-02BC-41DD-ABED-E350F5D6D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7" t="28738" r="39175" b="67686"/>
          <a:stretch/>
        </p:blipFill>
        <p:spPr>
          <a:xfrm>
            <a:off x="898203" y="5844968"/>
            <a:ext cx="4335183" cy="2452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8C679A-991B-475E-BD01-A342C21295DC}"/>
              </a:ext>
            </a:extLst>
          </p:cNvPr>
          <p:cNvSpPr txBox="1"/>
          <p:nvPr/>
        </p:nvSpPr>
        <p:spPr>
          <a:xfrm>
            <a:off x="5111564" y="5836797"/>
            <a:ext cx="369410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가상 디바이스 이용 시 사용하는 서버 </a:t>
            </a:r>
            <a:r>
              <a:rPr lang="en-US" altLang="ko-KR" sz="1300" dirty="0"/>
              <a:t>URL</a:t>
            </a:r>
            <a:endParaRPr lang="ko-KR" altLang="en-US" sz="13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6FBB927-C5A3-4BC1-9BB5-0990466AEDF6}"/>
              </a:ext>
            </a:extLst>
          </p:cNvPr>
          <p:cNvCxnSpPr>
            <a:cxnSpLocks/>
          </p:cNvCxnSpPr>
          <p:nvPr/>
        </p:nvCxnSpPr>
        <p:spPr>
          <a:xfrm>
            <a:off x="3657601" y="2148839"/>
            <a:ext cx="674369" cy="351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658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CF231C-CF07-4D26-AA2D-85A299971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2" t="9936" r="35631" b="38511"/>
          <a:stretch/>
        </p:blipFill>
        <p:spPr>
          <a:xfrm>
            <a:off x="541538" y="1091952"/>
            <a:ext cx="7077876" cy="42967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39BB882-C7CC-4125-ADF6-5D8A7B5C0CC0}"/>
              </a:ext>
            </a:extLst>
          </p:cNvPr>
          <p:cNvSpPr/>
          <p:nvPr/>
        </p:nvSpPr>
        <p:spPr>
          <a:xfrm>
            <a:off x="1391427" y="2253178"/>
            <a:ext cx="6021427" cy="29471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6B6B0D4-86DB-4C2B-99F8-0B967B2F547E}"/>
              </a:ext>
            </a:extLst>
          </p:cNvPr>
          <p:cNvSpPr/>
          <p:nvPr/>
        </p:nvSpPr>
        <p:spPr>
          <a:xfrm>
            <a:off x="1597987" y="3464510"/>
            <a:ext cx="2228289" cy="52156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71E89F-6F54-477E-B2D9-DA77E29E165A}"/>
              </a:ext>
            </a:extLst>
          </p:cNvPr>
          <p:cNvCxnSpPr>
            <a:cxnSpLocks/>
          </p:cNvCxnSpPr>
          <p:nvPr/>
        </p:nvCxnSpPr>
        <p:spPr>
          <a:xfrm flipV="1">
            <a:off x="6995605" y="1979720"/>
            <a:ext cx="790112" cy="34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3662C8-0CDB-4DAD-A8BE-60F46B101A45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Android Studio –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ValidateRequest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아이디 중복체크 요청 값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받아오기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C55B9-ECB7-429F-95A7-E4FF6E63E053}"/>
              </a:ext>
            </a:extLst>
          </p:cNvPr>
          <p:cNvSpPr txBox="1"/>
          <p:nvPr/>
        </p:nvSpPr>
        <p:spPr>
          <a:xfrm>
            <a:off x="6738152" y="1758987"/>
            <a:ext cx="50771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서버 </a:t>
            </a:r>
            <a:r>
              <a:rPr lang="en-US" altLang="ko-KR" sz="1300" dirty="0"/>
              <a:t>URL </a:t>
            </a:r>
            <a:r>
              <a:rPr lang="ko-KR" altLang="en-US" sz="1300" dirty="0"/>
              <a:t>설정</a:t>
            </a:r>
            <a:endParaRPr lang="en-US" altLang="ko-KR" sz="1300" dirty="0"/>
          </a:p>
          <a:p>
            <a:pPr algn="ctr"/>
            <a:r>
              <a:rPr lang="en-US" altLang="ko-KR" sz="1300" dirty="0"/>
              <a:t>DB</a:t>
            </a:r>
            <a:r>
              <a:rPr lang="ko-KR" altLang="en-US" sz="1300" dirty="0"/>
              <a:t>와의 연동을 위해 </a:t>
            </a:r>
            <a:r>
              <a:rPr lang="en-US" altLang="ko-KR" sz="1300" dirty="0"/>
              <a:t>php </a:t>
            </a:r>
            <a:r>
              <a:rPr lang="ko-KR" altLang="en-US" sz="1300" dirty="0"/>
              <a:t>파일 작성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5DCBFA-3CBE-40C8-8A23-DF66F1CB4FFA}"/>
              </a:ext>
            </a:extLst>
          </p:cNvPr>
          <p:cNvCxnSpPr>
            <a:cxnSpLocks/>
          </p:cNvCxnSpPr>
          <p:nvPr/>
        </p:nvCxnSpPr>
        <p:spPr>
          <a:xfrm flipV="1">
            <a:off x="3941692" y="3700709"/>
            <a:ext cx="9410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C0455B-2687-4E5B-8DAE-5925347759D3}"/>
              </a:ext>
            </a:extLst>
          </p:cNvPr>
          <p:cNvSpPr txBox="1"/>
          <p:nvPr/>
        </p:nvSpPr>
        <p:spPr>
          <a:xfrm>
            <a:off x="3143255" y="3446887"/>
            <a:ext cx="74507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작성한 </a:t>
            </a:r>
            <a:r>
              <a:rPr lang="en-US" altLang="ko-KR" sz="1300" dirty="0"/>
              <a:t>php </a:t>
            </a:r>
            <a:r>
              <a:rPr lang="ko-KR" altLang="en-US" sz="1300" dirty="0"/>
              <a:t>파일에서 연동한 </a:t>
            </a:r>
            <a:r>
              <a:rPr lang="en-US" altLang="ko-KR" sz="1300" dirty="0"/>
              <a:t>DB</a:t>
            </a:r>
            <a:r>
              <a:rPr lang="ko-KR" altLang="en-US" sz="1300" dirty="0"/>
              <a:t>에서 작성한 </a:t>
            </a:r>
            <a:endParaRPr lang="en-US" altLang="ko-KR" sz="1300" dirty="0"/>
          </a:p>
          <a:p>
            <a:pPr algn="ctr"/>
            <a:r>
              <a:rPr lang="en-US" altLang="ko-KR" sz="1300" dirty="0" err="1"/>
              <a:t>userID</a:t>
            </a:r>
            <a:r>
              <a:rPr lang="ko-KR" altLang="en-US" sz="1300" dirty="0"/>
              <a:t>를 각각 키와 값으로 </a:t>
            </a:r>
            <a:r>
              <a:rPr lang="ko-KR" altLang="en-US" sz="1300" dirty="0" err="1"/>
              <a:t>받아옴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C0F71-2D75-4B3A-B6F3-F4DAF68CC3A0}"/>
              </a:ext>
            </a:extLst>
          </p:cNvPr>
          <p:cNvSpPr txBox="1"/>
          <p:nvPr/>
        </p:nvSpPr>
        <p:spPr>
          <a:xfrm>
            <a:off x="2530784" y="5979465"/>
            <a:ext cx="58461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final static private String URL = “http://10.0.2.2/</a:t>
            </a:r>
            <a:r>
              <a:rPr lang="en-US" altLang="ko-KR" sz="1300" dirty="0" err="1"/>
              <a:t>Overlap.php</a:t>
            </a:r>
            <a:r>
              <a:rPr lang="en-US" altLang="ko-KR" sz="1300" dirty="0"/>
              <a:t>”</a:t>
            </a:r>
            <a:endParaRPr lang="ko-KR" altLang="en-US" sz="13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C014C65-63A6-4C4D-B37D-D07230479CEE}"/>
              </a:ext>
            </a:extLst>
          </p:cNvPr>
          <p:cNvCxnSpPr>
            <a:cxnSpLocks/>
          </p:cNvCxnSpPr>
          <p:nvPr/>
        </p:nvCxnSpPr>
        <p:spPr>
          <a:xfrm>
            <a:off x="5305888" y="2501820"/>
            <a:ext cx="147961" cy="337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BDE291-6CC7-4D54-B3D2-F171678DC80F}"/>
              </a:ext>
            </a:extLst>
          </p:cNvPr>
          <p:cNvSpPr txBox="1"/>
          <p:nvPr/>
        </p:nvSpPr>
        <p:spPr>
          <a:xfrm>
            <a:off x="3696558" y="6309336"/>
            <a:ext cx="369410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가상 디바이스 이용 시 사용하는 서버 </a:t>
            </a:r>
            <a:r>
              <a:rPr lang="en-US" altLang="ko-KR" sz="1300" dirty="0"/>
              <a:t>URL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111042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F99242-457A-4B0A-89E7-8962BB8DA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7" t="9968" r="33447" b="30227"/>
          <a:stretch/>
        </p:blipFill>
        <p:spPr>
          <a:xfrm>
            <a:off x="399495" y="1378258"/>
            <a:ext cx="5885896" cy="4101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23535-DC93-46B7-ADA0-1BD7CD2AF7A0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안드로이드 스튜디오와 데이터베이스 연결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PHP –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Overlap.php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B9BFB6-BA2F-443D-9E58-1107B0333D91}"/>
              </a:ext>
            </a:extLst>
          </p:cNvPr>
          <p:cNvSpPr/>
          <p:nvPr/>
        </p:nvSpPr>
        <p:spPr>
          <a:xfrm>
            <a:off x="1036322" y="1663700"/>
            <a:ext cx="5249070" cy="1854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1C1220F-5A55-44EB-9B68-DCD551E08091}"/>
              </a:ext>
            </a:extLst>
          </p:cNvPr>
          <p:cNvCxnSpPr>
            <a:cxnSpLocks/>
          </p:cNvCxnSpPr>
          <p:nvPr/>
        </p:nvCxnSpPr>
        <p:spPr>
          <a:xfrm>
            <a:off x="6507333" y="1740023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9AF34C-0AD5-4520-B93A-98312A07EB35}"/>
              </a:ext>
            </a:extLst>
          </p:cNvPr>
          <p:cNvSpPr txBox="1"/>
          <p:nvPr/>
        </p:nvSpPr>
        <p:spPr>
          <a:xfrm>
            <a:off x="7563252" y="1493801"/>
            <a:ext cx="39771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DB</a:t>
            </a:r>
            <a:r>
              <a:rPr lang="ko-KR" altLang="en-US" sz="1300" dirty="0"/>
              <a:t>와 연결</a:t>
            </a:r>
            <a:endParaRPr lang="en-US" altLang="ko-KR" sz="1300" dirty="0"/>
          </a:p>
          <a:p>
            <a:pPr algn="ctr"/>
            <a:r>
              <a:rPr lang="en-US" altLang="ko-KR" sz="1300" dirty="0"/>
              <a:t>: </a:t>
            </a:r>
            <a:r>
              <a:rPr lang="ko-KR" altLang="en-US" sz="1300" dirty="0" err="1"/>
              <a:t>아이비</a:t>
            </a:r>
            <a:r>
              <a:rPr lang="ko-KR" altLang="en-US" sz="1300" dirty="0"/>
              <a:t> 호스팅 아이디</a:t>
            </a:r>
            <a:r>
              <a:rPr lang="en-US" altLang="ko-KR" sz="1300" dirty="0"/>
              <a:t>, DB</a:t>
            </a:r>
            <a:r>
              <a:rPr lang="ko-KR" altLang="en-US" sz="1300" dirty="0"/>
              <a:t> 비밀번호</a:t>
            </a:r>
            <a:r>
              <a:rPr lang="en-US" altLang="ko-KR" sz="1300" dirty="0"/>
              <a:t>, DB </a:t>
            </a:r>
            <a:r>
              <a:rPr lang="ko-KR" altLang="en-US" sz="1300" dirty="0"/>
              <a:t>이름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EEF04D3-7E48-4782-BE04-D95AD8312C3A}"/>
              </a:ext>
            </a:extLst>
          </p:cNvPr>
          <p:cNvCxnSpPr>
            <a:cxnSpLocks/>
          </p:cNvCxnSpPr>
          <p:nvPr/>
        </p:nvCxnSpPr>
        <p:spPr>
          <a:xfrm>
            <a:off x="3188565" y="5088385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F6AB75-B2C3-4F47-AD45-4DF2E6C8956F}"/>
              </a:ext>
            </a:extLst>
          </p:cNvPr>
          <p:cNvSpPr txBox="1"/>
          <p:nvPr/>
        </p:nvSpPr>
        <p:spPr>
          <a:xfrm>
            <a:off x="4307153" y="4942191"/>
            <a:ext cx="47673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전달받은 값을 </a:t>
            </a:r>
            <a:r>
              <a:rPr lang="en-US" altLang="ko-KR" sz="1300" dirty="0"/>
              <a:t>JSON </a:t>
            </a:r>
            <a:r>
              <a:rPr lang="ko-KR" altLang="en-US" sz="1300" dirty="0"/>
              <a:t>형식의 문자열로 변환하여 반환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12521A9-6564-4CE7-9EF3-4B5FF4C33A02}"/>
              </a:ext>
            </a:extLst>
          </p:cNvPr>
          <p:cNvCxnSpPr>
            <a:cxnSpLocks/>
          </p:cNvCxnSpPr>
          <p:nvPr/>
        </p:nvCxnSpPr>
        <p:spPr>
          <a:xfrm>
            <a:off x="6285391" y="2660343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D0AAD7F-088A-4DA4-8948-3FC4785EDB0B}"/>
              </a:ext>
            </a:extLst>
          </p:cNvPr>
          <p:cNvSpPr/>
          <p:nvPr/>
        </p:nvSpPr>
        <p:spPr>
          <a:xfrm>
            <a:off x="1047863" y="2377444"/>
            <a:ext cx="5048137" cy="58234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9D52F-97FD-4E65-9A3C-8E12A08AC4C5}"/>
              </a:ext>
            </a:extLst>
          </p:cNvPr>
          <p:cNvSpPr txBox="1"/>
          <p:nvPr/>
        </p:nvSpPr>
        <p:spPr>
          <a:xfrm>
            <a:off x="7442448" y="2355931"/>
            <a:ext cx="46607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mysqli_prepare</a:t>
            </a:r>
            <a:r>
              <a:rPr lang="en-US" altLang="ko-KR" sz="1300" dirty="0"/>
              <a:t> : </a:t>
            </a:r>
            <a:r>
              <a:rPr lang="ko-KR" altLang="en-US" sz="1300" dirty="0"/>
              <a:t>해당 </a:t>
            </a:r>
            <a:r>
              <a:rPr lang="en-US" altLang="ko-KR" sz="1300" dirty="0"/>
              <a:t>DB</a:t>
            </a:r>
            <a:r>
              <a:rPr lang="ko-KR" altLang="en-US" sz="1300" dirty="0"/>
              <a:t>에 쿼리 입력</a:t>
            </a:r>
            <a:endParaRPr lang="en-US" altLang="ko-KR" sz="1300" dirty="0"/>
          </a:p>
          <a:p>
            <a:r>
              <a:rPr lang="en-US" altLang="ko-KR" sz="1300" dirty="0" err="1"/>
              <a:t>mysqli_stmt_bind_param</a:t>
            </a:r>
            <a:r>
              <a:rPr lang="en-US" altLang="ko-KR" sz="1300" dirty="0"/>
              <a:t> : </a:t>
            </a:r>
            <a:r>
              <a:rPr lang="ko-KR" altLang="en-US" sz="1300" dirty="0"/>
              <a:t>변수에 있는 값을 쿼리에 바인딩</a:t>
            </a:r>
            <a:endParaRPr lang="en-US" altLang="ko-KR" sz="1300" dirty="0"/>
          </a:p>
          <a:p>
            <a:r>
              <a:rPr lang="en-US" altLang="ko-KR" sz="1300" dirty="0" err="1"/>
              <a:t>mysqli_stmt_execute</a:t>
            </a:r>
            <a:r>
              <a:rPr lang="en-US" altLang="ko-KR" sz="1300" dirty="0"/>
              <a:t> : </a:t>
            </a:r>
            <a:r>
              <a:rPr lang="ko-KR" altLang="en-US" sz="1300" dirty="0"/>
              <a:t>쿼리 실행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DC7EAF5-F26C-4262-83CB-5E72EC8926F3}"/>
              </a:ext>
            </a:extLst>
          </p:cNvPr>
          <p:cNvSpPr/>
          <p:nvPr/>
        </p:nvSpPr>
        <p:spPr>
          <a:xfrm>
            <a:off x="1047863" y="3003612"/>
            <a:ext cx="3022600" cy="39204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95E0691-9FF7-41A9-92E8-9F9E4FDCBBC2}"/>
              </a:ext>
            </a:extLst>
          </p:cNvPr>
          <p:cNvCxnSpPr>
            <a:cxnSpLocks/>
          </p:cNvCxnSpPr>
          <p:nvPr/>
        </p:nvCxnSpPr>
        <p:spPr>
          <a:xfrm>
            <a:off x="4229100" y="3199633"/>
            <a:ext cx="1866900" cy="1090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5F30FCE-FC05-4479-9A27-C898B6D5074B}"/>
              </a:ext>
            </a:extLst>
          </p:cNvPr>
          <p:cNvSpPr txBox="1"/>
          <p:nvPr/>
        </p:nvSpPr>
        <p:spPr>
          <a:xfrm>
            <a:off x="6193676" y="4015904"/>
            <a:ext cx="55071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mysqli_stmt_store_result</a:t>
            </a:r>
            <a:r>
              <a:rPr lang="en-US" altLang="ko-KR" sz="1300" dirty="0"/>
              <a:t> : </a:t>
            </a:r>
            <a:r>
              <a:rPr lang="ko-KR" altLang="en-US" sz="1300" dirty="0"/>
              <a:t>성공으로 실행한 모든 쿼리 호출</a:t>
            </a:r>
            <a:endParaRPr lang="en-US" altLang="ko-KR" sz="1300" dirty="0"/>
          </a:p>
          <a:p>
            <a:r>
              <a:rPr lang="en-US" altLang="ko-KR" sz="1300" dirty="0" err="1"/>
              <a:t>mysqli_stmt_bind_result</a:t>
            </a:r>
            <a:r>
              <a:rPr lang="en-US" altLang="ko-KR" sz="1300" dirty="0"/>
              <a:t> : </a:t>
            </a:r>
            <a:r>
              <a:rPr lang="ko-KR" altLang="en-US" sz="1300" dirty="0"/>
              <a:t>검색 결과로 반환되는 레코드셋의 필드를</a:t>
            </a:r>
            <a:endParaRPr lang="en-US" altLang="ko-KR" sz="1300" dirty="0"/>
          </a:p>
          <a:p>
            <a:r>
              <a:rPr lang="en-US" altLang="ko-KR" sz="1300" dirty="0"/>
              <a:t>             </a:t>
            </a:r>
            <a:r>
              <a:rPr lang="ko-KR" altLang="en-US" sz="1300" dirty="0"/>
              <a:t>                     </a:t>
            </a:r>
            <a:r>
              <a:rPr lang="en-US" altLang="ko-KR" sz="1300" dirty="0"/>
              <a:t>php </a:t>
            </a:r>
            <a:r>
              <a:rPr lang="ko-KR" altLang="en-US" sz="1300" dirty="0"/>
              <a:t>변수에 바인딩</a:t>
            </a:r>
            <a:endParaRPr lang="en-US" altLang="ko-KR" sz="1300" dirty="0"/>
          </a:p>
          <a:p>
            <a:endParaRPr lang="ko-KR" altLang="en-US" sz="1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D9D28-73C9-4BC2-986C-C8E89BB27753}"/>
              </a:ext>
            </a:extLst>
          </p:cNvPr>
          <p:cNvSpPr txBox="1"/>
          <p:nvPr/>
        </p:nvSpPr>
        <p:spPr>
          <a:xfrm>
            <a:off x="11082183" y="6399494"/>
            <a:ext cx="12372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중복확인</a:t>
            </a:r>
            <a:endParaRPr lang="ko-KR" altLang="en-US" sz="1500" b="1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2AC3620-14C3-4765-ACEE-D80B24B099EE}"/>
              </a:ext>
            </a:extLst>
          </p:cNvPr>
          <p:cNvSpPr/>
          <p:nvPr/>
        </p:nvSpPr>
        <p:spPr>
          <a:xfrm>
            <a:off x="1047863" y="3627120"/>
            <a:ext cx="1903376" cy="20094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41688F-84CB-4C76-934A-D00D2F30F082}"/>
              </a:ext>
            </a:extLst>
          </p:cNvPr>
          <p:cNvSpPr txBox="1"/>
          <p:nvPr/>
        </p:nvSpPr>
        <p:spPr>
          <a:xfrm>
            <a:off x="2951239" y="3590214"/>
            <a:ext cx="2912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“success”</a:t>
            </a:r>
            <a:r>
              <a:rPr lang="ko-KR" altLang="en-US" sz="1200" dirty="0"/>
              <a:t>가 </a:t>
            </a:r>
            <a:r>
              <a:rPr lang="en-US" altLang="ko-KR" sz="1200" dirty="0"/>
              <a:t>true</a:t>
            </a:r>
            <a:r>
              <a:rPr lang="ko-KR" altLang="en-US" sz="1200" dirty="0"/>
              <a:t>값 반환 </a:t>
            </a:r>
            <a:r>
              <a:rPr lang="en-US" altLang="ko-KR" sz="1200" dirty="0"/>
              <a:t>: DB </a:t>
            </a:r>
            <a:r>
              <a:rPr lang="ko-KR" altLang="en-US" sz="1200" dirty="0"/>
              <a:t>연결 성공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4C7539-AF90-445C-8B70-93D05F9E0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8" t="31293" r="49199" b="65455"/>
          <a:stretch/>
        </p:blipFill>
        <p:spPr>
          <a:xfrm>
            <a:off x="1097275" y="6194049"/>
            <a:ext cx="3707928" cy="2230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8438ADD-FAC3-4EE1-B313-D6C4C4E316B6}"/>
              </a:ext>
            </a:extLst>
          </p:cNvPr>
          <p:cNvSpPr txBox="1"/>
          <p:nvPr/>
        </p:nvSpPr>
        <p:spPr>
          <a:xfrm>
            <a:off x="4869403" y="6161282"/>
            <a:ext cx="47673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가상 디바이스 이용할 때의 데이터베이스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F02E730-B1C7-4A37-8CC0-4F0ADCA4FDCF}"/>
              </a:ext>
            </a:extLst>
          </p:cNvPr>
          <p:cNvCxnSpPr>
            <a:cxnSpLocks/>
          </p:cNvCxnSpPr>
          <p:nvPr/>
        </p:nvCxnSpPr>
        <p:spPr>
          <a:xfrm flipH="1">
            <a:off x="3790765" y="1849120"/>
            <a:ext cx="727916" cy="4312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815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F13CAF-089A-4C10-BD2F-05E1FCB41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6" t="7767" r="30170" b="50000"/>
          <a:stretch/>
        </p:blipFill>
        <p:spPr>
          <a:xfrm>
            <a:off x="435007" y="1442536"/>
            <a:ext cx="6063450" cy="2821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E9272-4943-4407-A281-1D291286D5FC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안드로이드 스튜디오와 데이터베이스 연결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PHP –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register.php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3A09664-0E50-498A-801D-1A612C5D6FA6}"/>
              </a:ext>
            </a:extLst>
          </p:cNvPr>
          <p:cNvSpPr/>
          <p:nvPr/>
        </p:nvSpPr>
        <p:spPr>
          <a:xfrm>
            <a:off x="1026159" y="1706209"/>
            <a:ext cx="5069841" cy="18923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B7A2605-F4B4-4E04-8025-B5FE0A7BF797}"/>
              </a:ext>
            </a:extLst>
          </p:cNvPr>
          <p:cNvSpPr/>
          <p:nvPr/>
        </p:nvSpPr>
        <p:spPr>
          <a:xfrm>
            <a:off x="953769" y="2116717"/>
            <a:ext cx="2578101" cy="68806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45E946F-6500-4FF3-AD6C-0F6C11F5EDDF}"/>
              </a:ext>
            </a:extLst>
          </p:cNvPr>
          <p:cNvCxnSpPr>
            <a:cxnSpLocks/>
          </p:cNvCxnSpPr>
          <p:nvPr/>
        </p:nvCxnSpPr>
        <p:spPr>
          <a:xfrm>
            <a:off x="3704867" y="2408890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AF0D14-87D8-4C57-9EBE-0DC5D939C64C}"/>
              </a:ext>
            </a:extLst>
          </p:cNvPr>
          <p:cNvSpPr txBox="1"/>
          <p:nvPr/>
        </p:nvSpPr>
        <p:spPr>
          <a:xfrm>
            <a:off x="7417211" y="2853521"/>
            <a:ext cx="4539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mysqli_prepare</a:t>
            </a:r>
            <a:r>
              <a:rPr lang="ko-KR" altLang="en-US" sz="1300" dirty="0"/>
              <a:t> </a:t>
            </a:r>
            <a:r>
              <a:rPr lang="en-US" altLang="ko-KR" sz="1300" dirty="0"/>
              <a:t>:</a:t>
            </a:r>
            <a:r>
              <a:rPr lang="ko-KR" altLang="en-US" sz="1300" dirty="0"/>
              <a:t> </a:t>
            </a:r>
            <a:r>
              <a:rPr lang="en-US" altLang="ko-KR" sz="1300" dirty="0"/>
              <a:t>user</a:t>
            </a:r>
            <a:r>
              <a:rPr lang="ko-KR" altLang="en-US" sz="1300" dirty="0"/>
              <a:t> 테이블에 </a:t>
            </a:r>
            <a:r>
              <a:rPr lang="en-US" altLang="ko-KR" sz="1300" dirty="0" err="1"/>
              <a:t>userID</a:t>
            </a:r>
            <a:r>
              <a:rPr lang="en-US" altLang="ko-KR" sz="1300" dirty="0"/>
              <a:t>(string), </a:t>
            </a:r>
            <a:r>
              <a:rPr lang="en-US" altLang="ko-KR" sz="1300" dirty="0" err="1"/>
              <a:t>userPassword</a:t>
            </a:r>
            <a:r>
              <a:rPr lang="en-US" altLang="ko-KR" sz="1300" dirty="0"/>
              <a:t>(string), </a:t>
            </a:r>
            <a:r>
              <a:rPr lang="en-US" altLang="ko-KR" sz="1300" dirty="0" err="1"/>
              <a:t>userName</a:t>
            </a:r>
            <a:r>
              <a:rPr lang="en-US" altLang="ko-KR" sz="1300" dirty="0"/>
              <a:t>(string), </a:t>
            </a:r>
            <a:r>
              <a:rPr lang="en-US" altLang="ko-KR" sz="1300" dirty="0" err="1"/>
              <a:t>userAge</a:t>
            </a:r>
            <a:r>
              <a:rPr lang="en-US" altLang="ko-KR" sz="1300" dirty="0"/>
              <a:t>(int) </a:t>
            </a:r>
            <a:r>
              <a:rPr lang="ko-KR" altLang="en-US" sz="1300" dirty="0"/>
              <a:t>삽입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08882CC-FF47-47EB-A1A1-4B6EE1A61C27}"/>
              </a:ext>
            </a:extLst>
          </p:cNvPr>
          <p:cNvSpPr/>
          <p:nvPr/>
        </p:nvSpPr>
        <p:spPr>
          <a:xfrm>
            <a:off x="953769" y="2839069"/>
            <a:ext cx="5544688" cy="58993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313124A-617A-4E1B-8C86-BC827F5AB911}"/>
              </a:ext>
            </a:extLst>
          </p:cNvPr>
          <p:cNvCxnSpPr>
            <a:cxnSpLocks/>
          </p:cNvCxnSpPr>
          <p:nvPr/>
        </p:nvCxnSpPr>
        <p:spPr>
          <a:xfrm>
            <a:off x="6591590" y="3102828"/>
            <a:ext cx="732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E96E12-B752-4DF4-A062-3437D8CFB62B}"/>
              </a:ext>
            </a:extLst>
          </p:cNvPr>
          <p:cNvSpPr txBox="1"/>
          <p:nvPr/>
        </p:nvSpPr>
        <p:spPr>
          <a:xfrm>
            <a:off x="4845530" y="2262696"/>
            <a:ext cx="39771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MySql</a:t>
            </a:r>
            <a:r>
              <a:rPr lang="ko-KR" altLang="en-US" sz="1300" dirty="0"/>
              <a:t>로부터 생성해둔 변수 가져오기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12BD8-9EAC-4C39-8DCE-6467A7CD95D5}"/>
              </a:ext>
            </a:extLst>
          </p:cNvPr>
          <p:cNvSpPr txBox="1"/>
          <p:nvPr/>
        </p:nvSpPr>
        <p:spPr>
          <a:xfrm>
            <a:off x="11026501" y="6392445"/>
            <a:ext cx="12820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회원가입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0D27E0-BF67-4C23-8C57-D2CAE878A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8" t="31293" r="49199" b="65455"/>
          <a:stretch/>
        </p:blipFill>
        <p:spPr>
          <a:xfrm>
            <a:off x="1097275" y="6194049"/>
            <a:ext cx="3707928" cy="2230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76A7B3-7947-4A58-86B1-5816BA9E5D40}"/>
              </a:ext>
            </a:extLst>
          </p:cNvPr>
          <p:cNvSpPr txBox="1"/>
          <p:nvPr/>
        </p:nvSpPr>
        <p:spPr>
          <a:xfrm>
            <a:off x="4869403" y="6161282"/>
            <a:ext cx="47673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가상 디바이스 이용할 때의 데이터베이스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DD642E-D97C-4394-A623-8A33BD4DF222}"/>
              </a:ext>
            </a:extLst>
          </p:cNvPr>
          <p:cNvCxnSpPr>
            <a:cxnSpLocks/>
          </p:cNvCxnSpPr>
          <p:nvPr/>
        </p:nvCxnSpPr>
        <p:spPr>
          <a:xfrm flipH="1">
            <a:off x="3838032" y="1970843"/>
            <a:ext cx="701336" cy="411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739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29185-B92E-45A1-8DD8-FD723FA46A9E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안드로이드 스튜디오와 데이터베이스 연결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PHP – Login2.php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776C6-DB0F-4A31-8ED1-214E7ED84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5" t="6939" r="27622" b="27120"/>
          <a:stretch/>
        </p:blipFill>
        <p:spPr>
          <a:xfrm>
            <a:off x="195309" y="1167868"/>
            <a:ext cx="6569476" cy="452226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E17ABE-ABD6-4C8E-8936-90A8A0CA63A5}"/>
              </a:ext>
            </a:extLst>
          </p:cNvPr>
          <p:cNvSpPr/>
          <p:nvPr/>
        </p:nvSpPr>
        <p:spPr>
          <a:xfrm>
            <a:off x="814479" y="1516332"/>
            <a:ext cx="5205322" cy="19562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413FE1-856D-494A-9A20-0BD512AEE1F6}"/>
              </a:ext>
            </a:extLst>
          </p:cNvPr>
          <p:cNvSpPr/>
          <p:nvPr/>
        </p:nvSpPr>
        <p:spPr>
          <a:xfrm>
            <a:off x="814479" y="2403963"/>
            <a:ext cx="5950306" cy="52566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9460B5-31AA-405E-AB0F-D63EE40190A2}"/>
              </a:ext>
            </a:extLst>
          </p:cNvPr>
          <p:cNvCxnSpPr>
            <a:cxnSpLocks/>
          </p:cNvCxnSpPr>
          <p:nvPr/>
        </p:nvCxnSpPr>
        <p:spPr>
          <a:xfrm>
            <a:off x="6502813" y="2666796"/>
            <a:ext cx="7324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AAE941-48DE-46C2-B77E-06B501549643}"/>
              </a:ext>
            </a:extLst>
          </p:cNvPr>
          <p:cNvSpPr txBox="1"/>
          <p:nvPr/>
        </p:nvSpPr>
        <p:spPr>
          <a:xfrm>
            <a:off x="7315200" y="2403963"/>
            <a:ext cx="514033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mysqli_prepare</a:t>
            </a:r>
            <a:r>
              <a:rPr lang="ko-KR" altLang="en-US" sz="1300" dirty="0"/>
              <a:t> </a:t>
            </a:r>
            <a:r>
              <a:rPr lang="en-US" altLang="ko-KR" sz="1300" dirty="0"/>
              <a:t>:</a:t>
            </a:r>
            <a:r>
              <a:rPr lang="ko-KR" altLang="en-US" sz="1300" dirty="0"/>
              <a:t> </a:t>
            </a:r>
            <a:r>
              <a:rPr lang="en-US" altLang="ko-KR" sz="1300" dirty="0"/>
              <a:t>user</a:t>
            </a:r>
            <a:r>
              <a:rPr lang="ko-KR" altLang="en-US" sz="1300" dirty="0"/>
              <a:t> 테이블에서 </a:t>
            </a:r>
            <a:r>
              <a:rPr lang="en-US" altLang="ko-KR" sz="1300" dirty="0" err="1"/>
              <a:t>userID</a:t>
            </a:r>
            <a:r>
              <a:rPr lang="ko-KR" altLang="en-US" sz="1300" dirty="0"/>
              <a:t>와 </a:t>
            </a:r>
            <a:r>
              <a:rPr lang="en-US" altLang="ko-KR" sz="1300" dirty="0" err="1"/>
              <a:t>userPassword</a:t>
            </a:r>
            <a:r>
              <a:rPr lang="en-US" altLang="ko-KR" sz="1300" dirty="0"/>
              <a:t> </a:t>
            </a:r>
            <a:r>
              <a:rPr lang="ko-KR" altLang="en-US" sz="1300" dirty="0"/>
              <a:t>검색</a:t>
            </a:r>
            <a:endParaRPr lang="en-US" altLang="ko-KR" sz="1300" dirty="0"/>
          </a:p>
          <a:p>
            <a:r>
              <a:rPr lang="en-US" altLang="ko-KR" sz="1300" dirty="0"/>
              <a:t>                     (</a:t>
            </a:r>
            <a:r>
              <a:rPr lang="en-US" altLang="ko-KR" sz="1300" dirty="0" err="1"/>
              <a:t>userID</a:t>
            </a:r>
            <a:r>
              <a:rPr lang="ko-KR" altLang="en-US" sz="1300" dirty="0"/>
              <a:t> </a:t>
            </a:r>
            <a:r>
              <a:rPr lang="en-US" altLang="ko-KR" sz="1300" dirty="0"/>
              <a:t>–</a:t>
            </a:r>
            <a:r>
              <a:rPr lang="ko-KR" altLang="en-US" sz="1300" dirty="0"/>
              <a:t> </a:t>
            </a:r>
            <a:r>
              <a:rPr lang="en-US" altLang="ko-KR" sz="1300" dirty="0"/>
              <a:t>string, </a:t>
            </a:r>
            <a:r>
              <a:rPr lang="en-US" altLang="ko-KR" sz="1300" dirty="0" err="1"/>
              <a:t>userPassword</a:t>
            </a:r>
            <a:r>
              <a:rPr lang="en-US" altLang="ko-KR" sz="1300" dirty="0"/>
              <a:t> – string)</a:t>
            </a:r>
          </a:p>
          <a:p>
            <a:endParaRPr lang="ko-KR" altLang="en-US" sz="13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120B00-7C96-4CF9-BB89-CC07EDB12B12}"/>
              </a:ext>
            </a:extLst>
          </p:cNvPr>
          <p:cNvSpPr/>
          <p:nvPr/>
        </p:nvSpPr>
        <p:spPr>
          <a:xfrm>
            <a:off x="814479" y="3826276"/>
            <a:ext cx="3242616" cy="142042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D0F201-327B-4C5D-BDB1-3856D87DEB84}"/>
              </a:ext>
            </a:extLst>
          </p:cNvPr>
          <p:cNvCxnSpPr>
            <a:cxnSpLocks/>
          </p:cNvCxnSpPr>
          <p:nvPr/>
        </p:nvCxnSpPr>
        <p:spPr>
          <a:xfrm>
            <a:off x="4142832" y="4550341"/>
            <a:ext cx="775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68674CA-6D8C-4D54-959A-E6CC4E4AA746}"/>
              </a:ext>
            </a:extLst>
          </p:cNvPr>
          <p:cNvSpPr txBox="1"/>
          <p:nvPr/>
        </p:nvSpPr>
        <p:spPr>
          <a:xfrm>
            <a:off x="5003966" y="4381642"/>
            <a:ext cx="68787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/>
              <a:t>mysqli_stmt_fetch</a:t>
            </a:r>
            <a:r>
              <a:rPr lang="en-US" altLang="ko-KR" sz="1300" dirty="0"/>
              <a:t> : prepared statement</a:t>
            </a:r>
            <a:r>
              <a:rPr lang="ko-KR" altLang="en-US" sz="1300" dirty="0"/>
              <a:t>로부터 반환된 레코드셋의 바인딩 변수에 저장</a:t>
            </a:r>
          </a:p>
          <a:p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D8C11-73A7-4F2B-921C-9B85C531C426}"/>
              </a:ext>
            </a:extLst>
          </p:cNvPr>
          <p:cNvSpPr txBox="1"/>
          <p:nvPr/>
        </p:nvSpPr>
        <p:spPr>
          <a:xfrm>
            <a:off x="11173492" y="6427347"/>
            <a:ext cx="12820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/>
              <a:t>로그인</a:t>
            </a:r>
            <a:endParaRPr lang="ko-KR" altLang="en-US" sz="15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CD514D-EE2B-498B-9024-C12B71BAC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8" t="31293" r="49199" b="65455"/>
          <a:stretch/>
        </p:blipFill>
        <p:spPr>
          <a:xfrm>
            <a:off x="1097275" y="6194049"/>
            <a:ext cx="3707928" cy="223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795178-0876-45E0-9E3C-A8076FE683D7}"/>
              </a:ext>
            </a:extLst>
          </p:cNvPr>
          <p:cNvSpPr txBox="1"/>
          <p:nvPr/>
        </p:nvSpPr>
        <p:spPr>
          <a:xfrm>
            <a:off x="4869403" y="6161282"/>
            <a:ext cx="47673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가상 디바이스 이용할 때의 데이터베이스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918089-24E6-41EB-B5FA-09E4F21C24B7}"/>
              </a:ext>
            </a:extLst>
          </p:cNvPr>
          <p:cNvCxnSpPr>
            <a:cxnSpLocks/>
          </p:cNvCxnSpPr>
          <p:nvPr/>
        </p:nvCxnSpPr>
        <p:spPr>
          <a:xfrm flipH="1">
            <a:off x="3838032" y="1711960"/>
            <a:ext cx="967171" cy="437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397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F10AD5-80DB-45B8-B7C7-2DDE5E747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82" t="11003" r="28641" b="15340"/>
          <a:stretch/>
        </p:blipFill>
        <p:spPr>
          <a:xfrm>
            <a:off x="1864310" y="903303"/>
            <a:ext cx="2906581" cy="4671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B4B8C-DF70-4524-8FAC-448C3AA6BDB1}"/>
              </a:ext>
            </a:extLst>
          </p:cNvPr>
          <p:cNvSpPr txBox="1"/>
          <p:nvPr/>
        </p:nvSpPr>
        <p:spPr>
          <a:xfrm>
            <a:off x="97655" y="90542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실행 화면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1076B6-B078-4B8F-9485-405EA4B68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28" t="11003" r="28495" b="15340"/>
          <a:stretch/>
        </p:blipFill>
        <p:spPr>
          <a:xfrm>
            <a:off x="6880194" y="903303"/>
            <a:ext cx="2906581" cy="4671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9F9F8-6FBE-483C-BEA8-776276922282}"/>
              </a:ext>
            </a:extLst>
          </p:cNvPr>
          <p:cNvSpPr txBox="1"/>
          <p:nvPr/>
        </p:nvSpPr>
        <p:spPr>
          <a:xfrm>
            <a:off x="6040094" y="6018320"/>
            <a:ext cx="45867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회원가입 버튼</a:t>
            </a:r>
            <a:r>
              <a:rPr lang="en-US" altLang="ko-KR" sz="1300" dirty="0"/>
              <a:t>(</a:t>
            </a:r>
            <a:r>
              <a:rPr lang="en-US" altLang="ko-KR" sz="1300" dirty="0" err="1"/>
              <a:t>btn_register</a:t>
            </a:r>
            <a:r>
              <a:rPr lang="en-US" altLang="ko-KR" sz="1300" dirty="0"/>
              <a:t>)</a:t>
            </a:r>
            <a:r>
              <a:rPr lang="ko-KR" altLang="en-US" sz="1300" dirty="0"/>
              <a:t>을 눌렀을 때 실행되는 화면</a:t>
            </a:r>
            <a:endParaRPr lang="en-US" altLang="ko-KR" sz="1300" dirty="0"/>
          </a:p>
          <a:p>
            <a:pPr algn="ctr"/>
            <a:r>
              <a:rPr lang="en-US" altLang="ko-KR" sz="1300" dirty="0"/>
              <a:t>-&gt; </a:t>
            </a:r>
            <a:r>
              <a:rPr lang="en-US" altLang="ko-KR" sz="1300" dirty="0" err="1"/>
              <a:t>RegisterActivity</a:t>
            </a:r>
            <a:r>
              <a:rPr lang="en-US" altLang="ko-KR" sz="1300" dirty="0"/>
              <a:t> </a:t>
            </a:r>
            <a:r>
              <a:rPr lang="ko-KR" altLang="en-US" sz="1300" dirty="0"/>
              <a:t>화면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74647-7AA8-4475-A6B5-BB0D155F3D9E}"/>
              </a:ext>
            </a:extLst>
          </p:cNvPr>
          <p:cNvSpPr txBox="1"/>
          <p:nvPr/>
        </p:nvSpPr>
        <p:spPr>
          <a:xfrm>
            <a:off x="2330405" y="6018320"/>
            <a:ext cx="2279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앱 실행 시 첫 화면</a:t>
            </a:r>
            <a:endParaRPr lang="en-US" altLang="ko-KR" sz="1300" dirty="0"/>
          </a:p>
          <a:p>
            <a:pPr algn="ctr"/>
            <a:r>
              <a:rPr lang="en-US" altLang="ko-KR" sz="1300" dirty="0"/>
              <a:t>-&gt; </a:t>
            </a:r>
            <a:r>
              <a:rPr lang="en-US" altLang="ko-KR" sz="1300" dirty="0" err="1"/>
              <a:t>LoginActivity</a:t>
            </a:r>
            <a:r>
              <a:rPr lang="en-US" altLang="ko-KR" sz="1300" dirty="0"/>
              <a:t> </a:t>
            </a:r>
            <a:r>
              <a:rPr lang="ko-KR" altLang="en-US" sz="1300" dirty="0"/>
              <a:t>화면 실행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545FB1-CD96-43AB-9596-48726F83C61E}"/>
              </a:ext>
            </a:extLst>
          </p:cNvPr>
          <p:cNvSpPr/>
          <p:nvPr/>
        </p:nvSpPr>
        <p:spPr>
          <a:xfrm>
            <a:off x="2726923" y="4078684"/>
            <a:ext cx="1181354" cy="31576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127B56E-A5DD-45B8-BF8D-D59F030CC927}"/>
              </a:ext>
            </a:extLst>
          </p:cNvPr>
          <p:cNvCxnSpPr/>
          <p:nvPr/>
        </p:nvCxnSpPr>
        <p:spPr>
          <a:xfrm flipV="1">
            <a:off x="4039340" y="3551068"/>
            <a:ext cx="3062796" cy="68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2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644589-4F8B-4E66-A249-65A21BD02395}"/>
              </a:ext>
            </a:extLst>
          </p:cNvPr>
          <p:cNvSpPr txBox="1"/>
          <p:nvPr/>
        </p:nvSpPr>
        <p:spPr>
          <a:xfrm>
            <a:off x="97654" y="90542"/>
            <a:ext cx="4101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화면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아이디 중복 확인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0A42BB-9AC0-4B31-92A0-1580E02D9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53" t="6602" r="26893" b="22071"/>
          <a:stretch/>
        </p:blipFill>
        <p:spPr>
          <a:xfrm>
            <a:off x="1008460" y="963783"/>
            <a:ext cx="2427199" cy="45181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3D0EC0-579F-4A15-B8B3-E8A752B27874}"/>
              </a:ext>
            </a:extLst>
          </p:cNvPr>
          <p:cNvSpPr txBox="1"/>
          <p:nvPr/>
        </p:nvSpPr>
        <p:spPr>
          <a:xfrm>
            <a:off x="-1321611" y="5821613"/>
            <a:ext cx="708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ID</a:t>
            </a:r>
            <a:r>
              <a:rPr lang="ko-KR" altLang="en-US" sz="1000" dirty="0"/>
              <a:t>에 아무것도 입력하지 않고 중복확인 버튼을 눌렀을 경우</a:t>
            </a:r>
            <a:endParaRPr lang="en-US" altLang="ko-KR" sz="1000" dirty="0"/>
          </a:p>
          <a:p>
            <a:pPr algn="ctr"/>
            <a:r>
              <a:rPr lang="en-US" altLang="ko-KR" sz="1000" dirty="0"/>
              <a:t>-&gt; “</a:t>
            </a:r>
            <a:r>
              <a:rPr lang="ko-KR" altLang="en-US" sz="1000" dirty="0"/>
              <a:t>아이디를 입력해주세요</a:t>
            </a:r>
            <a:r>
              <a:rPr lang="en-US" altLang="ko-KR" sz="1000" dirty="0"/>
              <a:t>“ </a:t>
            </a:r>
            <a:r>
              <a:rPr lang="ko-KR" altLang="en-US" sz="1000" dirty="0"/>
              <a:t>라는 </a:t>
            </a:r>
            <a:r>
              <a:rPr lang="ko-KR" altLang="en-US" sz="1000" dirty="0" err="1"/>
              <a:t>다이어로그</a:t>
            </a:r>
            <a:r>
              <a:rPr lang="ko-KR" altLang="en-US" sz="1000" dirty="0"/>
              <a:t> 띄움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5FCF9B-5CFA-4B6D-A5FA-080740501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0" t="20453" r="25436" b="8233"/>
          <a:stretch/>
        </p:blipFill>
        <p:spPr>
          <a:xfrm>
            <a:off x="5101965" y="963781"/>
            <a:ext cx="2427629" cy="4518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844E98-6DF1-4157-806E-447CE7D9D75E}"/>
              </a:ext>
            </a:extLst>
          </p:cNvPr>
          <p:cNvSpPr txBox="1"/>
          <p:nvPr/>
        </p:nvSpPr>
        <p:spPr>
          <a:xfrm>
            <a:off x="4327448" y="5821613"/>
            <a:ext cx="3932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데이터베이스에 저장되어 있는 아이디로 회원가입 할 경우</a:t>
            </a:r>
            <a:endParaRPr lang="en-US" altLang="ko-KR" sz="1000" dirty="0"/>
          </a:p>
          <a:p>
            <a:pPr algn="ctr"/>
            <a:r>
              <a:rPr lang="en-US" altLang="ko-KR" sz="1000" dirty="0"/>
              <a:t>-&gt; “</a:t>
            </a:r>
            <a:r>
              <a:rPr lang="ko-KR" altLang="en-US" sz="1000" dirty="0"/>
              <a:t>이미 존재</a:t>
            </a:r>
            <a:r>
              <a:rPr lang="en-US" altLang="ko-KR" sz="1000" dirty="0"/>
              <a:t>＂</a:t>
            </a:r>
            <a:r>
              <a:rPr lang="ko-KR" altLang="en-US" sz="1000" dirty="0"/>
              <a:t>한다는 </a:t>
            </a:r>
            <a:r>
              <a:rPr lang="ko-KR" altLang="en-US" sz="1000" dirty="0" err="1"/>
              <a:t>다이어로그</a:t>
            </a:r>
            <a:r>
              <a:rPr lang="ko-KR" altLang="en-US" sz="1000" dirty="0"/>
              <a:t> 띄움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A3D822-F90D-4F4D-8AA8-A68E82C40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10" t="19887" r="25291" b="8734"/>
          <a:stretch/>
        </p:blipFill>
        <p:spPr>
          <a:xfrm>
            <a:off x="9195900" y="963782"/>
            <a:ext cx="2441828" cy="45181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F4925-D3DA-4C08-AFB1-D0D3AC3D707C}"/>
              </a:ext>
            </a:extLst>
          </p:cNvPr>
          <p:cNvSpPr txBox="1"/>
          <p:nvPr/>
        </p:nvSpPr>
        <p:spPr>
          <a:xfrm>
            <a:off x="8259724" y="5821615"/>
            <a:ext cx="3932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데이터베이스에 저장되어 있지 않은 아이디로 회원가입 할 경우</a:t>
            </a:r>
            <a:endParaRPr lang="en-US" altLang="ko-KR" sz="1000" dirty="0"/>
          </a:p>
          <a:p>
            <a:pPr algn="ctr"/>
            <a:r>
              <a:rPr lang="en-US" altLang="ko-KR" sz="1000" dirty="0"/>
              <a:t>-&gt; “</a:t>
            </a:r>
            <a:r>
              <a:rPr lang="ko-KR" altLang="en-US" sz="1000" dirty="0"/>
              <a:t>사용 가능</a:t>
            </a:r>
            <a:r>
              <a:rPr lang="en-US" altLang="ko-KR" sz="1000" dirty="0"/>
              <a:t>＂</a:t>
            </a:r>
            <a:r>
              <a:rPr lang="ko-KR" altLang="en-US" sz="1000" dirty="0"/>
              <a:t>하다는 </a:t>
            </a:r>
            <a:r>
              <a:rPr lang="ko-KR" altLang="en-US" sz="1000" dirty="0" err="1"/>
              <a:t>다이어로그</a:t>
            </a:r>
            <a:r>
              <a:rPr lang="ko-KR" altLang="en-US" sz="1000" dirty="0"/>
              <a:t> 띄움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35371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0160B0-A926-46E2-9ECC-90E9244488CD}"/>
              </a:ext>
            </a:extLst>
          </p:cNvPr>
          <p:cNvSpPr txBox="1"/>
          <p:nvPr/>
        </p:nvSpPr>
        <p:spPr>
          <a:xfrm>
            <a:off x="115410" y="199659"/>
            <a:ext cx="879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아이디 중복확인 후 회원가입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927AD3-44D7-4BE0-84F6-25CB19312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4" r="3884" b="4854"/>
          <a:stretch/>
        </p:blipFill>
        <p:spPr>
          <a:xfrm>
            <a:off x="634712" y="1107489"/>
            <a:ext cx="2697375" cy="46430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42E3C6-CE47-4EE5-AF04-8FE49AA8D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70" r="45752" b="43560"/>
          <a:stretch/>
        </p:blipFill>
        <p:spPr>
          <a:xfrm>
            <a:off x="5341397" y="2601092"/>
            <a:ext cx="6178858" cy="120259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6FBF9E5-1381-4E30-AD7B-5F1AFC465CC8}"/>
              </a:ext>
            </a:extLst>
          </p:cNvPr>
          <p:cNvCxnSpPr>
            <a:cxnSpLocks/>
          </p:cNvCxnSpPr>
          <p:nvPr/>
        </p:nvCxnSpPr>
        <p:spPr>
          <a:xfrm>
            <a:off x="3533313" y="3202390"/>
            <a:ext cx="1606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92AB5D-BE13-434E-B0A3-190C855C36B7}"/>
              </a:ext>
            </a:extLst>
          </p:cNvPr>
          <p:cNvSpPr txBox="1"/>
          <p:nvPr/>
        </p:nvSpPr>
        <p:spPr>
          <a:xfrm>
            <a:off x="4336742" y="5143292"/>
            <a:ext cx="432993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회원가입 성공하면 뜨는 </a:t>
            </a:r>
            <a:r>
              <a:rPr lang="en-US" altLang="ko-KR" sz="1300" dirty="0" err="1"/>
              <a:t>Toast.makeText</a:t>
            </a:r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r>
              <a:rPr lang="ko-KR" altLang="en-US" sz="1300" dirty="0"/>
              <a:t>회원가입 </a:t>
            </a:r>
            <a:r>
              <a:rPr lang="ko-KR" altLang="en-US" sz="1300" dirty="0" err="1"/>
              <a:t>성공시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LoginActivity</a:t>
            </a:r>
            <a:r>
              <a:rPr lang="ko-KR" altLang="en-US" sz="1300" dirty="0"/>
              <a:t>로 다시 </a:t>
            </a:r>
            <a:r>
              <a:rPr lang="ko-KR" altLang="en-US" sz="1300" dirty="0" err="1"/>
              <a:t>넘어감</a:t>
            </a:r>
            <a:r>
              <a:rPr lang="ko-KR" altLang="en-US" sz="1300" dirty="0"/>
              <a:t> </a:t>
            </a:r>
            <a:endParaRPr lang="en-US" altLang="ko-KR" sz="13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6920295-939C-4F1E-AA4D-BBB4B86C1EB8}"/>
              </a:ext>
            </a:extLst>
          </p:cNvPr>
          <p:cNvSpPr/>
          <p:nvPr/>
        </p:nvSpPr>
        <p:spPr>
          <a:xfrm>
            <a:off x="1621449" y="4638463"/>
            <a:ext cx="687411" cy="26881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3925A78-3D4F-4860-8D7D-81C11807EF5E}"/>
              </a:ext>
            </a:extLst>
          </p:cNvPr>
          <p:cNvCxnSpPr/>
          <p:nvPr/>
        </p:nvCxnSpPr>
        <p:spPr>
          <a:xfrm>
            <a:off x="2348403" y="4777457"/>
            <a:ext cx="2369820" cy="6251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42C0FE9-01EE-4D29-BA6D-E0E8C62E5B41}"/>
              </a:ext>
            </a:extLst>
          </p:cNvPr>
          <p:cNvSpPr txBox="1"/>
          <p:nvPr/>
        </p:nvSpPr>
        <p:spPr>
          <a:xfrm>
            <a:off x="3896336" y="4145137"/>
            <a:ext cx="27924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회원가입 버튼을 누르면 만들어 둔 </a:t>
            </a:r>
            <a:endParaRPr lang="en-US" altLang="ko-KR" sz="1300" dirty="0"/>
          </a:p>
          <a:p>
            <a:pPr algn="ctr"/>
            <a:r>
              <a:rPr lang="ko-KR" altLang="en-US" sz="1300" dirty="0"/>
              <a:t>데이터베이스로 저장 성공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63B48C-AC29-49BF-A5E9-4A56DAF0C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29" t="43576" r="40196" b="52868"/>
          <a:stretch/>
        </p:blipFill>
        <p:spPr>
          <a:xfrm>
            <a:off x="2481072" y="3295649"/>
            <a:ext cx="339569" cy="1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24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870970-F88C-456E-8CDC-37FF9321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4" r="4175" b="5604"/>
          <a:stretch/>
        </p:blipFill>
        <p:spPr>
          <a:xfrm>
            <a:off x="2564906" y="1379004"/>
            <a:ext cx="2303201" cy="3970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1A4E5-27CE-412E-9DFF-E52B8CDE7A50}"/>
              </a:ext>
            </a:extLst>
          </p:cNvPr>
          <p:cNvSpPr txBox="1"/>
          <p:nvPr/>
        </p:nvSpPr>
        <p:spPr>
          <a:xfrm>
            <a:off x="115410" y="199659"/>
            <a:ext cx="879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후 로그인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4CA706-5E83-4F71-BFC9-BAAC47300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43" r="3960" b="5372"/>
          <a:stretch/>
        </p:blipFill>
        <p:spPr>
          <a:xfrm>
            <a:off x="6925260" y="1379004"/>
            <a:ext cx="2303201" cy="3970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EEC293-14B4-4A6F-92D1-5ECEDB7D52B7}"/>
              </a:ext>
            </a:extLst>
          </p:cNvPr>
          <p:cNvSpPr txBox="1"/>
          <p:nvPr/>
        </p:nvSpPr>
        <p:spPr>
          <a:xfrm>
            <a:off x="1320537" y="5913278"/>
            <a:ext cx="47902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데이터베이스에 있는 정보로 로그인 했을 경우</a:t>
            </a:r>
            <a:endParaRPr lang="en-US" altLang="ko-KR" sz="1300" dirty="0"/>
          </a:p>
          <a:p>
            <a:pPr algn="ctr"/>
            <a:r>
              <a:rPr lang="en-US" altLang="ko-KR" sz="1300" dirty="0"/>
              <a:t> -&gt; </a:t>
            </a:r>
            <a:r>
              <a:rPr lang="en-US" altLang="ko-KR" sz="1300" dirty="0" err="1"/>
              <a:t>ListActivity</a:t>
            </a:r>
            <a:r>
              <a:rPr lang="en-US" altLang="ko-KR" sz="1300" dirty="0"/>
              <a:t> </a:t>
            </a:r>
            <a:r>
              <a:rPr lang="ko-KR" altLang="en-US" sz="1300" dirty="0"/>
              <a:t>화면으로 넘어간 후 </a:t>
            </a:r>
            <a:r>
              <a:rPr lang="ko-KR" altLang="en-US" sz="1300" dirty="0" err="1"/>
              <a:t>크롤링</a:t>
            </a:r>
            <a:r>
              <a:rPr lang="ko-KR" altLang="en-US" sz="1300" dirty="0"/>
              <a:t> 데이터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25C98-7997-4002-9D42-ADB5435547CF}"/>
              </a:ext>
            </a:extLst>
          </p:cNvPr>
          <p:cNvSpPr txBox="1"/>
          <p:nvPr/>
        </p:nvSpPr>
        <p:spPr>
          <a:xfrm>
            <a:off x="5931772" y="5902796"/>
            <a:ext cx="42901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데이터베이스에 없는 정보로 로그인 했을 경우 </a:t>
            </a:r>
            <a:endParaRPr lang="en-US" altLang="ko-KR" sz="1300" dirty="0"/>
          </a:p>
          <a:p>
            <a:pPr algn="ctr"/>
            <a:r>
              <a:rPr lang="en-US" altLang="ko-KR" sz="1300" dirty="0"/>
              <a:t>-&gt; </a:t>
            </a:r>
            <a:r>
              <a:rPr lang="ko-KR" altLang="en-US" sz="1300" dirty="0"/>
              <a:t>아무런 변화 </a:t>
            </a:r>
            <a:r>
              <a:rPr lang="en-US" altLang="ko-KR" sz="1300" dirty="0"/>
              <a:t>X</a:t>
            </a:r>
            <a:endParaRPr lang="ko-KR" altLang="en-US" sz="13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1D21E1A-0D0E-412F-B621-CA10D78B3554}"/>
              </a:ext>
            </a:extLst>
          </p:cNvPr>
          <p:cNvSpPr/>
          <p:nvPr/>
        </p:nvSpPr>
        <p:spPr>
          <a:xfrm>
            <a:off x="3448936" y="4433509"/>
            <a:ext cx="533486" cy="21145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F0D69E0-5771-4298-ABB7-D1C60D341511}"/>
              </a:ext>
            </a:extLst>
          </p:cNvPr>
          <p:cNvSpPr/>
          <p:nvPr/>
        </p:nvSpPr>
        <p:spPr>
          <a:xfrm>
            <a:off x="7622920" y="3840185"/>
            <a:ext cx="877189" cy="21145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407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45A08B-67C6-4417-ABEE-7FEAB0B13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/>
          <a:stretch/>
        </p:blipFill>
        <p:spPr>
          <a:xfrm>
            <a:off x="723518" y="3639502"/>
            <a:ext cx="4583916" cy="19015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304B59-DB45-4104-8386-BD569D4F564B}"/>
              </a:ext>
            </a:extLst>
          </p:cNvPr>
          <p:cNvSpPr txBox="1"/>
          <p:nvPr/>
        </p:nvSpPr>
        <p:spPr>
          <a:xfrm>
            <a:off x="642330" y="5753915"/>
            <a:ext cx="47462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err="1"/>
              <a:t>크롤링</a:t>
            </a:r>
            <a:r>
              <a:rPr lang="ko-KR" altLang="en-US" sz="1300" dirty="0"/>
              <a:t> 되어 데이터베이스에 저장 되어있는 값들을 </a:t>
            </a:r>
            <a:endParaRPr lang="en-US" altLang="ko-KR" sz="1300" dirty="0"/>
          </a:p>
          <a:p>
            <a:pPr algn="ctr"/>
            <a:r>
              <a:rPr lang="en-US" altLang="ko-KR" sz="1300" dirty="0"/>
              <a:t>PHP</a:t>
            </a:r>
            <a:r>
              <a:rPr lang="ko-KR" altLang="en-US" sz="1300" dirty="0"/>
              <a:t>로 가져올 때 원래 배열로 가져오지만 </a:t>
            </a:r>
            <a:endParaRPr lang="en-US" altLang="ko-KR" sz="1300" dirty="0"/>
          </a:p>
          <a:p>
            <a:pPr algn="ctr"/>
            <a:r>
              <a:rPr lang="ko-KR" altLang="en-US" sz="1300" dirty="0"/>
              <a:t>안드로이드로 넘겨주기 위해 </a:t>
            </a:r>
            <a:r>
              <a:rPr lang="en-US" altLang="ko-KR" sz="1300" dirty="0"/>
              <a:t>json</a:t>
            </a:r>
            <a:r>
              <a:rPr lang="ko-KR" altLang="en-US" sz="1300" dirty="0"/>
              <a:t>형식으로 변환하여 출력</a:t>
            </a:r>
            <a:endParaRPr lang="en-US" altLang="ko-KR" sz="1300" dirty="0"/>
          </a:p>
          <a:p>
            <a:pPr algn="ctr"/>
            <a:endParaRPr lang="ko-KR" altLang="en-US" sz="1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F5C1F0-DBF9-4882-BDD1-B4D310DAF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67"/>
          <a:stretch/>
        </p:blipFill>
        <p:spPr>
          <a:xfrm>
            <a:off x="723518" y="1015437"/>
            <a:ext cx="4327876" cy="23556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8C0F89-37D4-453E-A84C-945919250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165"/>
          <a:stretch/>
        </p:blipFill>
        <p:spPr>
          <a:xfrm>
            <a:off x="5894001" y="475864"/>
            <a:ext cx="5327329" cy="232131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9015EA-B633-4662-A17B-4F1AB724E5ED}"/>
              </a:ext>
            </a:extLst>
          </p:cNvPr>
          <p:cNvSpPr/>
          <p:nvPr/>
        </p:nvSpPr>
        <p:spPr>
          <a:xfrm>
            <a:off x="599231" y="657809"/>
            <a:ext cx="1310736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배열형태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E7214BE-35D9-4B55-BA51-A8A855FF94CA}"/>
              </a:ext>
            </a:extLst>
          </p:cNvPr>
          <p:cNvSpPr/>
          <p:nvPr/>
        </p:nvSpPr>
        <p:spPr>
          <a:xfrm>
            <a:off x="10008247" y="294581"/>
            <a:ext cx="1213083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Json</a:t>
            </a:r>
            <a:r>
              <a:rPr lang="ko-KR" altLang="en-US" sz="1500" dirty="0">
                <a:solidFill>
                  <a:schemeClr val="tx1"/>
                </a:solidFill>
              </a:rPr>
              <a:t>형태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3BF5F5-27C9-4D84-B514-581EE78C3C6C}"/>
              </a:ext>
            </a:extLst>
          </p:cNvPr>
          <p:cNvSpPr txBox="1"/>
          <p:nvPr/>
        </p:nvSpPr>
        <p:spPr>
          <a:xfrm>
            <a:off x="97654" y="106532"/>
            <a:ext cx="29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푸시알림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앱 실행 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41C7FC-9585-4D04-8E86-9A6324BC83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149"/>
          <a:stretch/>
        </p:blipFill>
        <p:spPr>
          <a:xfrm>
            <a:off x="7602371" y="3276849"/>
            <a:ext cx="2632294" cy="24770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44D08-ED97-4342-AAA4-EA06B9E79E6D}"/>
              </a:ext>
            </a:extLst>
          </p:cNvPr>
          <p:cNvSpPr txBox="1"/>
          <p:nvPr/>
        </p:nvSpPr>
        <p:spPr>
          <a:xfrm>
            <a:off x="7124493" y="5941198"/>
            <a:ext cx="44251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AppleSDGothicNeo"/>
              </a:rPr>
              <a:t>PHP</a:t>
            </a:r>
            <a:r>
              <a:rPr lang="ko-KR" altLang="en-US" sz="1300" dirty="0">
                <a:latin typeface="AppleSDGothicNeo"/>
              </a:rPr>
              <a:t>에서 </a:t>
            </a:r>
            <a:r>
              <a:rPr lang="en-US" altLang="ko-KR" sz="1300" dirty="0">
                <a:latin typeface="AppleSDGothicNeo"/>
              </a:rPr>
              <a:t>json</a:t>
            </a:r>
            <a:r>
              <a:rPr lang="ko-KR" altLang="en-US" sz="1300" dirty="0">
                <a:latin typeface="AppleSDGothicNeo"/>
              </a:rPr>
              <a:t>으로 받은  데이터를 상단 알림으로 전송 </a:t>
            </a:r>
            <a:endParaRPr lang="en-US" altLang="ko-KR" sz="1300" dirty="0"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4C3475-3663-430A-AA0E-21D92725133D}"/>
              </a:ext>
            </a:extLst>
          </p:cNvPr>
          <p:cNvCxnSpPr>
            <a:cxnSpLocks/>
          </p:cNvCxnSpPr>
          <p:nvPr/>
        </p:nvCxnSpPr>
        <p:spPr>
          <a:xfrm>
            <a:off x="5507034" y="3429000"/>
            <a:ext cx="1728267" cy="115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492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066C0F-97BE-42E0-97DC-788F3C1E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07" y="848229"/>
            <a:ext cx="7518750" cy="5246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83006-5237-46E0-898D-AD9DCE01F29E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대회 알림 앱의 기능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크롤링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구조도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3DE14-F29B-4D01-A57F-17FE0B99049D}"/>
              </a:ext>
            </a:extLst>
          </p:cNvPr>
          <p:cNvSpPr txBox="1"/>
          <p:nvPr/>
        </p:nvSpPr>
        <p:spPr>
          <a:xfrm>
            <a:off x="9721900" y="6467093"/>
            <a:ext cx="24701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Requests, Beautiful Soup</a:t>
            </a:r>
            <a:endParaRPr lang="ko-KR" altLang="en-US" sz="15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81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B26D812-CB73-4480-9325-299BDDAEA0B6}"/>
              </a:ext>
            </a:extLst>
          </p:cNvPr>
          <p:cNvSpPr txBox="1"/>
          <p:nvPr/>
        </p:nvSpPr>
        <p:spPr>
          <a:xfrm>
            <a:off x="403029" y="3274152"/>
            <a:ext cx="418736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0" i="0" dirty="0">
                <a:effectLst/>
                <a:latin typeface="Arial" panose="020B0604020202020204" pitchFamily="34" charset="0"/>
              </a:rPr>
              <a:t>MySQL</a:t>
            </a:r>
            <a:r>
              <a:rPr lang="ko-KR" altLang="en-US" sz="1300" b="0" i="0" dirty="0">
                <a:effectLst/>
                <a:latin typeface="Arial" panose="020B0604020202020204" pitchFamily="34" charset="0"/>
              </a:rPr>
              <a:t>로부터 데이터를 가져올 때 원래는 배열에 저장</a:t>
            </a:r>
            <a:endParaRPr lang="ko-KR" altLang="en-US" sz="13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D2D500-F97B-4EE1-8CBA-7CC4F1BF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62" y="765362"/>
            <a:ext cx="2733336" cy="24316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8502FA-72E8-48B8-903A-1E62C167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16" y="3818602"/>
            <a:ext cx="4390893" cy="24328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D11CF6-39D7-46A9-8BCA-A2B77D07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073" y="360699"/>
            <a:ext cx="3214531" cy="3293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EC02FA-0831-4449-87F2-89752B20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123" y="2640936"/>
            <a:ext cx="3702452" cy="3856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9811C-E76A-455C-9724-93EEC80C3E3E}"/>
              </a:ext>
            </a:extLst>
          </p:cNvPr>
          <p:cNvSpPr txBox="1"/>
          <p:nvPr/>
        </p:nvSpPr>
        <p:spPr>
          <a:xfrm>
            <a:off x="553614" y="6388582"/>
            <a:ext cx="41504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0" i="0" dirty="0">
                <a:effectLst/>
                <a:latin typeface="Arial" panose="020B0604020202020204" pitchFamily="34" charset="0"/>
              </a:rPr>
              <a:t>Android</a:t>
            </a:r>
            <a:r>
              <a:rPr lang="ko-KR" altLang="en-US" sz="1300" b="0" i="0" dirty="0">
                <a:effectLst/>
                <a:latin typeface="Arial" panose="020B0604020202020204" pitchFamily="34" charset="0"/>
              </a:rPr>
              <a:t>에 넘겨주기 위해 배열을 </a:t>
            </a:r>
            <a:r>
              <a:rPr lang="en-US" altLang="ko-KR" sz="1300" b="0" i="0" dirty="0">
                <a:effectLst/>
                <a:latin typeface="Arial" panose="020B0604020202020204" pitchFamily="34" charset="0"/>
              </a:rPr>
              <a:t>JSON </a:t>
            </a:r>
            <a:r>
              <a:rPr lang="ko-KR" altLang="en-US" sz="1300" b="0" i="0" dirty="0">
                <a:effectLst/>
                <a:latin typeface="Arial" panose="020B0604020202020204" pitchFamily="34" charset="0"/>
              </a:rPr>
              <a:t>형식으로 변환</a:t>
            </a:r>
            <a:endParaRPr lang="ko-KR" altLang="en-US" sz="1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A470C-EEC9-44C2-AD5B-3CD45510BE4D}"/>
              </a:ext>
            </a:extLst>
          </p:cNvPr>
          <p:cNvSpPr txBox="1"/>
          <p:nvPr/>
        </p:nvSpPr>
        <p:spPr>
          <a:xfrm>
            <a:off x="97654" y="106532"/>
            <a:ext cx="296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푸시알림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PHP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코드 설명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3C9F173-9B10-4DF3-801F-5CA729E2034F}"/>
              </a:ext>
            </a:extLst>
          </p:cNvPr>
          <p:cNvCxnSpPr/>
          <p:nvPr/>
        </p:nvCxnSpPr>
        <p:spPr>
          <a:xfrm>
            <a:off x="3952240" y="1981200"/>
            <a:ext cx="1144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31B7EA5-E198-444C-B999-EFB31B409B0F}"/>
              </a:ext>
            </a:extLst>
          </p:cNvPr>
          <p:cNvCxnSpPr>
            <a:cxnSpLocks/>
          </p:cNvCxnSpPr>
          <p:nvPr/>
        </p:nvCxnSpPr>
        <p:spPr>
          <a:xfrm>
            <a:off x="5097031" y="4963903"/>
            <a:ext cx="3112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13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D4B1102-ADC3-4665-ACAE-593E3597A0B4}"/>
              </a:ext>
            </a:extLst>
          </p:cNvPr>
          <p:cNvSpPr txBox="1"/>
          <p:nvPr/>
        </p:nvSpPr>
        <p:spPr>
          <a:xfrm>
            <a:off x="1020432" y="5436162"/>
            <a:ext cx="45672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0" i="0" dirty="0">
                <a:effectLst/>
                <a:latin typeface="Arial" panose="020B0604020202020204" pitchFamily="34" charset="0"/>
              </a:rPr>
              <a:t>Php</a:t>
            </a:r>
            <a:r>
              <a:rPr lang="ko-KR" altLang="en-US" sz="1300" b="0" i="0" dirty="0">
                <a:effectLst/>
                <a:latin typeface="Arial" panose="020B0604020202020204" pitchFamily="34" charset="0"/>
              </a:rPr>
              <a:t>에서 </a:t>
            </a:r>
            <a:r>
              <a:rPr lang="en-US" altLang="ko-KR" sz="1300" dirty="0">
                <a:latin typeface="Arial" panose="020B0604020202020204" pitchFamily="34" charset="0"/>
              </a:rPr>
              <a:t>json</a:t>
            </a:r>
            <a:r>
              <a:rPr lang="ko-KR" altLang="en-US" sz="1300" dirty="0">
                <a:latin typeface="Arial" panose="020B0604020202020204" pitchFamily="34" charset="0"/>
              </a:rPr>
              <a:t>형식으로 변환된 정보들을 받아와 변수에 저장</a:t>
            </a:r>
            <a:endParaRPr lang="ko-KR" altLang="en-US" sz="13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3F0341-22D9-490F-804B-E1127483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41" y="1883733"/>
            <a:ext cx="5583859" cy="22624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DACA9E-CDB5-4614-92B0-F2576CE8EA5B}"/>
              </a:ext>
            </a:extLst>
          </p:cNvPr>
          <p:cNvSpPr txBox="1"/>
          <p:nvPr/>
        </p:nvSpPr>
        <p:spPr>
          <a:xfrm>
            <a:off x="1020432" y="5892484"/>
            <a:ext cx="80922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Id</a:t>
            </a:r>
            <a:r>
              <a:rPr lang="ko-KR" altLang="en-US" sz="1300" dirty="0"/>
              <a:t>값을 부여하고 부여된 </a:t>
            </a:r>
            <a:r>
              <a:rPr lang="en-US" altLang="ko-KR" sz="1300" dirty="0"/>
              <a:t>id</a:t>
            </a:r>
            <a:r>
              <a:rPr lang="ko-KR" altLang="en-US" sz="1300" dirty="0"/>
              <a:t>값을 이용해 안드로이드에서 객체를 </a:t>
            </a:r>
            <a:r>
              <a:rPr lang="en-US" altLang="ko-KR" sz="1300" dirty="0"/>
              <a:t>id</a:t>
            </a:r>
            <a:r>
              <a:rPr lang="ko-KR" altLang="en-US" sz="1300" dirty="0"/>
              <a:t>값이 부여된 객체를 사용할 수 있게 한다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A9E292-3F2A-432B-81FE-9CF292C9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865" y="1644238"/>
            <a:ext cx="4777131" cy="2986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B7A87E-509B-4A4B-8042-6A154666A39E}"/>
              </a:ext>
            </a:extLst>
          </p:cNvPr>
          <p:cNvSpPr txBox="1"/>
          <p:nvPr/>
        </p:nvSpPr>
        <p:spPr>
          <a:xfrm>
            <a:off x="97654" y="106532"/>
            <a:ext cx="425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푸시알림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Android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Studio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코드 설명</a:t>
            </a:r>
          </a:p>
        </p:txBody>
      </p:sp>
    </p:spTree>
    <p:extLst>
      <p:ext uri="{BB962C8B-B14F-4D97-AF65-F5344CB8AC3E}">
        <p14:creationId xmlns:p14="http://schemas.microsoft.com/office/powerpoint/2010/main" val="3648073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D4B1102-ADC3-4665-ACAE-593E3597A0B4}"/>
              </a:ext>
            </a:extLst>
          </p:cNvPr>
          <p:cNvSpPr txBox="1"/>
          <p:nvPr/>
        </p:nvSpPr>
        <p:spPr>
          <a:xfrm>
            <a:off x="2100201" y="2585256"/>
            <a:ext cx="406713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Arial" panose="020B0604020202020204" pitchFamily="34" charset="0"/>
              </a:rPr>
              <a:t>앞서 설명한 </a:t>
            </a:r>
            <a:r>
              <a:rPr lang="en-US" altLang="ko-KR" sz="1300" b="0" i="0" dirty="0">
                <a:effectLst/>
                <a:latin typeface="Arial" panose="020B0604020202020204" pitchFamily="34" charset="0"/>
              </a:rPr>
              <a:t>Php</a:t>
            </a:r>
            <a:r>
              <a:rPr lang="ko-KR" altLang="en-US" sz="1300" b="0" i="0" dirty="0">
                <a:effectLst/>
                <a:latin typeface="Arial" panose="020B0604020202020204" pitchFamily="34" charset="0"/>
              </a:rPr>
              <a:t>에서 </a:t>
            </a:r>
            <a:r>
              <a:rPr lang="en-US" altLang="ko-KR" sz="1300" dirty="0">
                <a:latin typeface="Arial" panose="020B0604020202020204" pitchFamily="34" charset="0"/>
              </a:rPr>
              <a:t>json</a:t>
            </a:r>
            <a:r>
              <a:rPr lang="ko-KR" altLang="en-US" sz="1300" dirty="0">
                <a:latin typeface="Arial" panose="020B0604020202020204" pitchFamily="34" charset="0"/>
              </a:rPr>
              <a:t>형식으로 변환된 정보들을 </a:t>
            </a:r>
            <a:endParaRPr lang="en-US" altLang="ko-KR" sz="1300" dirty="0">
              <a:latin typeface="Arial" panose="020B0604020202020204" pitchFamily="34" charset="0"/>
            </a:endParaRPr>
          </a:p>
          <a:p>
            <a:r>
              <a:rPr lang="ko-KR" altLang="en-US" sz="1300" dirty="0">
                <a:latin typeface="Arial" panose="020B0604020202020204" pitchFamily="34" charset="0"/>
              </a:rPr>
              <a:t>받아와 변수에 저장 할 때 실행되는 함수</a:t>
            </a:r>
            <a:r>
              <a:rPr lang="en-US" altLang="ko-KR" sz="1300" dirty="0">
                <a:latin typeface="Arial" panose="020B0604020202020204" pitchFamily="34" charset="0"/>
              </a:rPr>
              <a:t>. </a:t>
            </a:r>
          </a:p>
          <a:p>
            <a:endParaRPr lang="ko-KR" altLang="en-US" sz="1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D257E-1C05-410B-8E88-84774AB0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81" y="717736"/>
            <a:ext cx="4893239" cy="17031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51B4EA-8F91-4364-A4B7-DA8889C3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20" y="66114"/>
            <a:ext cx="3391205" cy="32092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56F259-413E-4112-A7B5-D1CF53750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24" y="3370896"/>
            <a:ext cx="4765092" cy="31851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2E3CF9-E49A-4810-9682-91A480BE8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316" y="3368465"/>
            <a:ext cx="3503362" cy="29781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8AD6-879D-4B11-B4DA-DDFF49A091FD}"/>
              </a:ext>
            </a:extLst>
          </p:cNvPr>
          <p:cNvSpPr txBox="1"/>
          <p:nvPr/>
        </p:nvSpPr>
        <p:spPr>
          <a:xfrm>
            <a:off x="3731549" y="6558504"/>
            <a:ext cx="6636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i="0" dirty="0">
                <a:effectLst/>
                <a:latin typeface="AppleSDGothicNeo"/>
              </a:rPr>
              <a:t> </a:t>
            </a:r>
            <a:r>
              <a:rPr lang="en-US" altLang="ko-KR" sz="1300" b="0" i="0" dirty="0" err="1">
                <a:effectLst/>
                <a:latin typeface="AppleSDGothicNeo"/>
              </a:rPr>
              <a:t>HttpUrlConnection</a:t>
            </a:r>
            <a:r>
              <a:rPr lang="ko-KR" altLang="en-US" sz="1300" b="0" i="0" dirty="0">
                <a:effectLst/>
                <a:latin typeface="AppleSDGothicNeo"/>
              </a:rPr>
              <a:t>을 이용해 서버에 연결하여 데이터들을 </a:t>
            </a:r>
            <a:r>
              <a:rPr lang="ko-KR" altLang="en-US" sz="1300" b="0" i="0" dirty="0" err="1">
                <a:effectLst/>
                <a:latin typeface="AppleSDGothicNeo"/>
              </a:rPr>
              <a:t>받아옴</a:t>
            </a:r>
            <a:r>
              <a:rPr lang="ko-KR" altLang="en-US" sz="1300" b="0" i="0" dirty="0">
                <a:effectLst/>
                <a:latin typeface="AppleSDGothicNeo"/>
              </a:rPr>
              <a:t> </a:t>
            </a:r>
            <a:endParaRPr lang="en-US" altLang="ko-KR" sz="1300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D984B-E4FF-45B0-940C-E2AB1EFDB129}"/>
              </a:ext>
            </a:extLst>
          </p:cNvPr>
          <p:cNvSpPr txBox="1"/>
          <p:nvPr/>
        </p:nvSpPr>
        <p:spPr>
          <a:xfrm>
            <a:off x="97654" y="106532"/>
            <a:ext cx="425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푸시알림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Android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Studio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코드 설명</a:t>
            </a:r>
          </a:p>
        </p:txBody>
      </p:sp>
    </p:spTree>
    <p:extLst>
      <p:ext uri="{BB962C8B-B14F-4D97-AF65-F5344CB8AC3E}">
        <p14:creationId xmlns:p14="http://schemas.microsoft.com/office/powerpoint/2010/main" val="3335652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D30849-E96F-4DAB-98A9-9436CAB9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0" y="1188882"/>
            <a:ext cx="4362937" cy="2324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B57933-8B81-4778-B5C8-A53AF0044CBD}"/>
              </a:ext>
            </a:extLst>
          </p:cNvPr>
          <p:cNvSpPr txBox="1"/>
          <p:nvPr/>
        </p:nvSpPr>
        <p:spPr>
          <a:xfrm>
            <a:off x="494824" y="3618027"/>
            <a:ext cx="3830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0" i="0" dirty="0">
                <a:effectLst/>
                <a:latin typeface="AppleSDGothicNeo"/>
              </a:rPr>
              <a:t>서버에 연결하여 받아온 데이터들을 화면에 출력</a:t>
            </a:r>
            <a:endParaRPr lang="en-US" altLang="ko-KR" sz="1300" dirty="0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F47DA0-60B5-403C-801E-64625D9C2A2E}"/>
              </a:ext>
            </a:extLst>
          </p:cNvPr>
          <p:cNvSpPr txBox="1"/>
          <p:nvPr/>
        </p:nvSpPr>
        <p:spPr>
          <a:xfrm>
            <a:off x="544266" y="5268501"/>
            <a:ext cx="39805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0" i="0" dirty="0">
                <a:effectLst/>
                <a:latin typeface="AppleSDGothicNeo"/>
              </a:rPr>
              <a:t>이때 받아온 </a:t>
            </a:r>
            <a:r>
              <a:rPr lang="en-US" altLang="ko-KR" sz="1300" b="0" i="0" dirty="0">
                <a:effectLst/>
                <a:latin typeface="AppleSDGothicNeo"/>
              </a:rPr>
              <a:t>title</a:t>
            </a:r>
            <a:r>
              <a:rPr lang="ko-KR" altLang="en-US" sz="1300" b="0" i="0" dirty="0">
                <a:effectLst/>
                <a:latin typeface="AppleSDGothicNeo"/>
              </a:rPr>
              <a:t>의 길이가 </a:t>
            </a:r>
            <a:r>
              <a:rPr lang="en-US" altLang="ko-KR" sz="1300" b="0" i="0" dirty="0">
                <a:effectLst/>
                <a:latin typeface="AppleSDGothicNeo"/>
              </a:rPr>
              <a:t>3</a:t>
            </a:r>
            <a:r>
              <a:rPr lang="ko-KR" altLang="en-US" sz="1300" dirty="0">
                <a:latin typeface="AppleSDGothicNeo"/>
              </a:rPr>
              <a:t>이상이면 상단 알림 전송</a:t>
            </a:r>
            <a:endParaRPr lang="en-US" altLang="ko-KR" sz="1300" dirty="0"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6F592B-4030-4C64-9AA6-9C6A84F0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72" y="4513213"/>
            <a:ext cx="3419952" cy="638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BBE272-7931-413A-B0D6-084BF3BADB3D}"/>
              </a:ext>
            </a:extLst>
          </p:cNvPr>
          <p:cNvSpPr txBox="1"/>
          <p:nvPr/>
        </p:nvSpPr>
        <p:spPr>
          <a:xfrm>
            <a:off x="97654" y="106532"/>
            <a:ext cx="425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푸시알림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Android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Studio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코드 설명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6DE2EA-C39C-4F14-A6A1-8E099FAAA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076" y="1188882"/>
            <a:ext cx="5271241" cy="3738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30B244-C607-4DCF-9A56-F754924900AD}"/>
              </a:ext>
            </a:extLst>
          </p:cNvPr>
          <p:cNvSpPr txBox="1"/>
          <p:nvPr/>
        </p:nvSpPr>
        <p:spPr>
          <a:xfrm>
            <a:off x="5624949" y="5235751"/>
            <a:ext cx="61574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latin typeface="AppleSDGothicNeo"/>
              </a:rPr>
              <a:t>받아온 </a:t>
            </a:r>
            <a:r>
              <a:rPr lang="en-US" altLang="ko-KR" sz="1300" dirty="0">
                <a:latin typeface="AppleSDGothicNeo"/>
              </a:rPr>
              <a:t>title </a:t>
            </a:r>
            <a:r>
              <a:rPr lang="ko-KR" altLang="en-US" sz="1300" dirty="0">
                <a:latin typeface="AppleSDGothicNeo"/>
              </a:rPr>
              <a:t>과 </a:t>
            </a:r>
            <a:r>
              <a:rPr lang="en-US" altLang="ko-KR" sz="1300" dirty="0" err="1">
                <a:latin typeface="AppleSDGothicNeo"/>
              </a:rPr>
              <a:t>datedue</a:t>
            </a:r>
            <a:r>
              <a:rPr lang="ko-KR" altLang="en-US" sz="1300" dirty="0">
                <a:latin typeface="AppleSDGothicNeo"/>
              </a:rPr>
              <a:t>를 상단 알림으로 전송</a:t>
            </a:r>
            <a:r>
              <a:rPr lang="en-US" altLang="ko-KR" sz="1300" dirty="0">
                <a:latin typeface="AppleSDGothicNeo"/>
              </a:rPr>
              <a:t>. </a:t>
            </a:r>
          </a:p>
          <a:p>
            <a:pPr algn="ctr"/>
            <a:r>
              <a:rPr lang="ko-KR" altLang="en-US" sz="1300" dirty="0">
                <a:latin typeface="AppleSDGothicNeo"/>
              </a:rPr>
              <a:t>여러 개의 상단 알림을 받기 위해 상단 알림을 보낼 때마다 </a:t>
            </a:r>
            <a:r>
              <a:rPr lang="en-US" altLang="ko-KR" sz="1300" dirty="0">
                <a:latin typeface="AppleSDGothicNeo"/>
              </a:rPr>
              <a:t>id</a:t>
            </a:r>
            <a:r>
              <a:rPr lang="ko-KR" altLang="en-US" sz="1300" dirty="0">
                <a:latin typeface="AppleSDGothicNeo"/>
              </a:rPr>
              <a:t>를 하나씩 올려 줌</a:t>
            </a:r>
            <a:r>
              <a:rPr lang="en-US" altLang="ko-KR" sz="1300" dirty="0">
                <a:latin typeface="AppleSDGothicNeo"/>
              </a:rPr>
              <a:t>.</a:t>
            </a:r>
            <a:endParaRPr lang="en-US" altLang="ko-KR" sz="13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29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F752A9-61CC-4452-86FA-B9B3BAF0F0C3}"/>
              </a:ext>
            </a:extLst>
          </p:cNvPr>
          <p:cNvSpPr txBox="1"/>
          <p:nvPr/>
        </p:nvSpPr>
        <p:spPr>
          <a:xfrm>
            <a:off x="4025203" y="6289008"/>
            <a:ext cx="47377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ppleSDGothicNeo"/>
              </a:rPr>
              <a:t>PHP</a:t>
            </a:r>
            <a:r>
              <a:rPr lang="ko-KR" altLang="en-US" sz="1500" dirty="0">
                <a:latin typeface="AppleSDGothicNeo"/>
              </a:rPr>
              <a:t>에서 </a:t>
            </a:r>
            <a:r>
              <a:rPr lang="en-US" altLang="ko-KR" sz="1500" dirty="0">
                <a:latin typeface="AppleSDGothicNeo"/>
              </a:rPr>
              <a:t>json</a:t>
            </a:r>
            <a:r>
              <a:rPr lang="ko-KR" altLang="en-US" sz="1500" dirty="0">
                <a:latin typeface="AppleSDGothicNeo"/>
              </a:rPr>
              <a:t>으로 받은  데이터를 상단 알림으로 전송 </a:t>
            </a:r>
            <a:endParaRPr lang="en-US" altLang="ko-KR" sz="1500" dirty="0"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E403C8-E7DD-423B-A4AB-2DCF6225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734" y="847364"/>
            <a:ext cx="3448531" cy="5163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625B30-587F-4DFD-B09F-ED8D132A3490}"/>
              </a:ext>
            </a:extLst>
          </p:cNvPr>
          <p:cNvSpPr txBox="1"/>
          <p:nvPr/>
        </p:nvSpPr>
        <p:spPr>
          <a:xfrm>
            <a:off x="115410" y="199659"/>
            <a:ext cx="879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푸시 알림 실제 실행 화면</a:t>
            </a:r>
          </a:p>
        </p:txBody>
      </p:sp>
    </p:spTree>
    <p:extLst>
      <p:ext uri="{BB962C8B-B14F-4D97-AF65-F5344CB8AC3E}">
        <p14:creationId xmlns:p14="http://schemas.microsoft.com/office/powerpoint/2010/main" val="380319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E036A41-1A1C-413B-BFBA-81FF59D3C557}"/>
              </a:ext>
            </a:extLst>
          </p:cNvPr>
          <p:cNvSpPr/>
          <p:nvPr/>
        </p:nvSpPr>
        <p:spPr>
          <a:xfrm>
            <a:off x="861134" y="1947325"/>
            <a:ext cx="2432482" cy="1305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26F9F5-7BC4-41C9-914B-E8E2B733B7C4}"/>
              </a:ext>
            </a:extLst>
          </p:cNvPr>
          <p:cNvSpPr/>
          <p:nvPr/>
        </p:nvSpPr>
        <p:spPr>
          <a:xfrm>
            <a:off x="4879759" y="1947325"/>
            <a:ext cx="2432482" cy="1305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PHP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E41FC3-1311-422D-8545-B4BBD744E727}"/>
              </a:ext>
            </a:extLst>
          </p:cNvPr>
          <p:cNvSpPr/>
          <p:nvPr/>
        </p:nvSpPr>
        <p:spPr>
          <a:xfrm>
            <a:off x="8898384" y="1947325"/>
            <a:ext cx="2432482" cy="1305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mysql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BC9A7-464B-45DF-84F4-DEFC860717CC}"/>
              </a:ext>
            </a:extLst>
          </p:cNvPr>
          <p:cNvSpPr txBox="1"/>
          <p:nvPr/>
        </p:nvSpPr>
        <p:spPr>
          <a:xfrm>
            <a:off x="1014663" y="4315639"/>
            <a:ext cx="101626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500" dirty="0"/>
              <a:t>안드로이드 스튜디오와 데이터베이스를 연결하기 위해서는 </a:t>
            </a:r>
            <a:r>
              <a:rPr lang="en-US" altLang="ko-KR" sz="1500" dirty="0"/>
              <a:t>php </a:t>
            </a:r>
            <a:r>
              <a:rPr lang="ko-KR" altLang="en-US" sz="1500" dirty="0"/>
              <a:t>필요</a:t>
            </a:r>
            <a:endParaRPr lang="en-US" altLang="ko-KR" sz="1500" dirty="0"/>
          </a:p>
          <a:p>
            <a:pPr algn="ctr"/>
            <a:r>
              <a:rPr lang="en-US" altLang="ko-KR" sz="1500" dirty="0"/>
              <a:t>     (</a:t>
            </a:r>
            <a:r>
              <a:rPr lang="ko-KR" altLang="en-US" sz="1500" dirty="0"/>
              <a:t>안드로이드에서는 </a:t>
            </a:r>
            <a:r>
              <a:rPr lang="en-US" altLang="ko-KR" sz="1500" dirty="0" err="1"/>
              <a:t>mysql</a:t>
            </a:r>
            <a:r>
              <a:rPr lang="ko-KR" altLang="en-US" sz="1500" dirty="0"/>
              <a:t>과의 직접적인 접속이 불가능하므로 </a:t>
            </a:r>
            <a:r>
              <a:rPr lang="en-US" altLang="ko-KR" sz="1500" dirty="0"/>
              <a:t>“</a:t>
            </a:r>
            <a:r>
              <a:rPr lang="ko-KR" altLang="en-US" sz="1500" dirty="0" err="1"/>
              <a:t>아이비</a:t>
            </a:r>
            <a:r>
              <a:rPr lang="ko-KR" altLang="en-US" sz="1500" dirty="0"/>
              <a:t> 호스팅</a:t>
            </a:r>
            <a:r>
              <a:rPr lang="en-US" altLang="ko-KR" sz="1500" dirty="0"/>
              <a:t>” </a:t>
            </a:r>
            <a:r>
              <a:rPr lang="ko-KR" altLang="en-US" sz="1500" dirty="0"/>
              <a:t>서버 이용</a:t>
            </a:r>
            <a:r>
              <a:rPr lang="en-US" altLang="ko-KR" sz="1500" dirty="0"/>
              <a:t>)</a:t>
            </a:r>
          </a:p>
          <a:p>
            <a:pPr algn="ctr"/>
            <a:r>
              <a:rPr lang="en-US" altLang="ko-KR" sz="1500" dirty="0"/>
              <a:t>(</a:t>
            </a:r>
            <a:r>
              <a:rPr lang="ko-KR" altLang="en-US" sz="1500" dirty="0"/>
              <a:t>가상 디바이스를 사용할 때에는 </a:t>
            </a:r>
            <a:r>
              <a:rPr lang="en-US" altLang="ko-KR" sz="1500" dirty="0">
                <a:hlinkClick r:id="rId2"/>
              </a:rPr>
              <a:t>http://10.0.2.2/</a:t>
            </a:r>
            <a:r>
              <a:rPr lang="ko-KR" altLang="en-US" sz="1500" dirty="0"/>
              <a:t>사용하여 접속</a:t>
            </a:r>
            <a:r>
              <a:rPr lang="en-US" altLang="ko-KR" sz="1500" dirty="0"/>
              <a:t>)</a:t>
            </a:r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/>
              <a:t>2.   </a:t>
            </a:r>
            <a:r>
              <a:rPr lang="en-US" altLang="ko-KR" sz="1500" dirty="0" err="1"/>
              <a:t>mysql</a:t>
            </a:r>
            <a:r>
              <a:rPr lang="ko-KR" altLang="en-US" sz="1500" dirty="0"/>
              <a:t>을 사용하여 데이터베이스 생성</a:t>
            </a:r>
            <a:endParaRPr lang="en-US" altLang="ko-KR" sz="1500" dirty="0"/>
          </a:p>
          <a:p>
            <a:pPr marL="342900" indent="-342900" algn="ctr">
              <a:buAutoNum type="arabicPeriod"/>
            </a:pPr>
            <a:endParaRPr lang="en-US" altLang="ko-KR" sz="1500" dirty="0"/>
          </a:p>
          <a:p>
            <a:pPr algn="ctr"/>
            <a:r>
              <a:rPr lang="en-US" altLang="ko-KR" sz="1500" dirty="0"/>
              <a:t>3.   </a:t>
            </a:r>
            <a:r>
              <a:rPr lang="ko-KR" altLang="en-US" sz="1500" dirty="0"/>
              <a:t>데이터베이스와의 연동을 위해 </a:t>
            </a:r>
            <a:r>
              <a:rPr lang="en-US" altLang="ko-KR" sz="1500" dirty="0"/>
              <a:t>PHP</a:t>
            </a:r>
            <a:r>
              <a:rPr lang="ko-KR" altLang="en-US" sz="1500" dirty="0"/>
              <a:t> 파일 작성 </a:t>
            </a:r>
            <a:endParaRPr lang="en-US" altLang="ko-KR" sz="1500" dirty="0"/>
          </a:p>
          <a:p>
            <a:pPr marL="342900" indent="-342900" algn="ctr">
              <a:buAutoNum type="arabicPeriod"/>
            </a:pPr>
            <a:endParaRPr lang="en-US" altLang="ko-KR" sz="1500" dirty="0"/>
          </a:p>
          <a:p>
            <a:pPr algn="ctr"/>
            <a:r>
              <a:rPr lang="en-US" altLang="ko-KR" sz="1500" dirty="0"/>
              <a:t>4.  </a:t>
            </a:r>
            <a:r>
              <a:rPr lang="ko-KR" altLang="en-US" sz="1500" dirty="0"/>
              <a:t>안드로이드에서 입력한 값이 </a:t>
            </a:r>
            <a:r>
              <a:rPr lang="en-US" altLang="ko-KR" sz="1500" dirty="0"/>
              <a:t>PHP</a:t>
            </a:r>
            <a:r>
              <a:rPr lang="ko-KR" altLang="en-US" sz="1500" dirty="0"/>
              <a:t>를 거친 후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mysql</a:t>
            </a:r>
            <a:r>
              <a:rPr lang="en-US" altLang="ko-KR" sz="1500" dirty="0"/>
              <a:t> </a:t>
            </a:r>
            <a:r>
              <a:rPr lang="ko-KR" altLang="en-US" sz="1500" dirty="0"/>
              <a:t>데이터베이스 안에 저장</a:t>
            </a:r>
            <a:endParaRPr lang="en-US" altLang="ko-KR" sz="1500" dirty="0"/>
          </a:p>
          <a:p>
            <a:pPr marL="342900" indent="-342900" algn="ctr">
              <a:buAutoNum type="arabicPeriod"/>
            </a:pP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3606D-069A-4558-9BFE-80FC14145765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대회 알림 앱의 기능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회원가입 및 로그인 구조도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DC540D6-41BF-4A5E-A08C-915E7BB7ED3D}"/>
              </a:ext>
            </a:extLst>
          </p:cNvPr>
          <p:cNvCxnSpPr/>
          <p:nvPr/>
        </p:nvCxnSpPr>
        <p:spPr>
          <a:xfrm>
            <a:off x="3551068" y="2379216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664BAD1-4E8E-4592-8528-C9C9AC6D1C91}"/>
              </a:ext>
            </a:extLst>
          </p:cNvPr>
          <p:cNvCxnSpPr/>
          <p:nvPr/>
        </p:nvCxnSpPr>
        <p:spPr>
          <a:xfrm>
            <a:off x="7645154" y="2379216"/>
            <a:ext cx="967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6DC6D0-32D0-42B4-8646-1F7479E08FFD}"/>
              </a:ext>
            </a:extLst>
          </p:cNvPr>
          <p:cNvCxnSpPr>
            <a:cxnSpLocks/>
          </p:cNvCxnSpPr>
          <p:nvPr/>
        </p:nvCxnSpPr>
        <p:spPr>
          <a:xfrm flipH="1">
            <a:off x="3551069" y="2860089"/>
            <a:ext cx="967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3320109-9DB1-430A-9D8F-E8E2B19C216B}"/>
              </a:ext>
            </a:extLst>
          </p:cNvPr>
          <p:cNvCxnSpPr>
            <a:cxnSpLocks/>
          </p:cNvCxnSpPr>
          <p:nvPr/>
        </p:nvCxnSpPr>
        <p:spPr>
          <a:xfrm flipH="1">
            <a:off x="7645155" y="2845293"/>
            <a:ext cx="967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47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03101CF-13C9-4CC3-B4B0-85F125965AFF}"/>
              </a:ext>
            </a:extLst>
          </p:cNvPr>
          <p:cNvSpPr/>
          <p:nvPr/>
        </p:nvSpPr>
        <p:spPr>
          <a:xfrm>
            <a:off x="1169377" y="1635369"/>
            <a:ext cx="2031023" cy="10814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베이스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(MySQL)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02A352A-2308-4785-9E1E-2346E03E1533}"/>
              </a:ext>
            </a:extLst>
          </p:cNvPr>
          <p:cNvSpPr/>
          <p:nvPr/>
        </p:nvSpPr>
        <p:spPr>
          <a:xfrm>
            <a:off x="4921494" y="1635369"/>
            <a:ext cx="2031023" cy="10814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php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DD51A9D-7E61-4DD0-99F9-632B5160224D}"/>
              </a:ext>
            </a:extLst>
          </p:cNvPr>
          <p:cNvSpPr/>
          <p:nvPr/>
        </p:nvSpPr>
        <p:spPr>
          <a:xfrm>
            <a:off x="8627974" y="1635369"/>
            <a:ext cx="2031023" cy="10814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안드로이드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스튜디오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85DD4-F96C-431E-96B5-9B77980580A9}"/>
              </a:ext>
            </a:extLst>
          </p:cNvPr>
          <p:cNvSpPr txBox="1"/>
          <p:nvPr/>
        </p:nvSpPr>
        <p:spPr>
          <a:xfrm>
            <a:off x="1365738" y="3876328"/>
            <a:ext cx="94605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안드로이드 스튜디오에서 데이터 베이스의 값을 받기 위해 </a:t>
            </a:r>
            <a:r>
              <a:rPr lang="en-US" altLang="ko-KR" sz="1500" dirty="0"/>
              <a:t>php</a:t>
            </a:r>
            <a:r>
              <a:rPr lang="ko-KR" altLang="en-US" sz="1500" dirty="0"/>
              <a:t>이용</a:t>
            </a:r>
            <a:endParaRPr lang="en-US" altLang="ko-KR" sz="1500" dirty="0"/>
          </a:p>
          <a:p>
            <a:pPr algn="ctr"/>
            <a:endParaRPr lang="en-US" altLang="ko-KR" sz="1500" dirty="0"/>
          </a:p>
          <a:p>
            <a:pPr algn="ctr"/>
            <a:endParaRPr lang="en-US" altLang="ko-KR" sz="1500" dirty="0"/>
          </a:p>
          <a:p>
            <a:pPr marL="342900" indent="-342900" algn="ctr">
              <a:buAutoNum type="arabicPeriod"/>
            </a:pPr>
            <a:r>
              <a:rPr lang="ko-KR" altLang="en-US" sz="1500" dirty="0" err="1"/>
              <a:t>크롤링</a:t>
            </a:r>
            <a:r>
              <a:rPr lang="ko-KR" altLang="en-US" sz="1500" dirty="0"/>
              <a:t> 되어 데이터 베이스로 저장된 정보들이 데이터 베이스에 저장</a:t>
            </a:r>
            <a:endParaRPr lang="en-US" altLang="ko-KR" sz="1500" dirty="0"/>
          </a:p>
          <a:p>
            <a:pPr marL="342900" indent="-342900" algn="ctr">
              <a:buAutoNum type="arabicPeriod"/>
            </a:pPr>
            <a:endParaRPr lang="en-US" altLang="ko-KR" sz="1500" dirty="0"/>
          </a:p>
          <a:p>
            <a:pPr marL="342900" indent="-342900" algn="ctr">
              <a:buAutoNum type="arabicPeriod"/>
            </a:pPr>
            <a:r>
              <a:rPr lang="ko-KR" altLang="en-US" sz="1500" dirty="0"/>
              <a:t>데이터 베이스에 저장된 정보들을 </a:t>
            </a:r>
            <a:r>
              <a:rPr lang="en-US" altLang="ko-KR" sz="1500" dirty="0"/>
              <a:t>json</a:t>
            </a:r>
            <a:r>
              <a:rPr lang="ko-KR" altLang="en-US" sz="1500" dirty="0"/>
              <a:t>으로 객체로 </a:t>
            </a:r>
            <a:r>
              <a:rPr lang="en-US" altLang="ko-KR" sz="1500" dirty="0"/>
              <a:t>php</a:t>
            </a:r>
            <a:r>
              <a:rPr lang="ko-KR" altLang="en-US" sz="1500" dirty="0"/>
              <a:t>로 출력</a:t>
            </a:r>
            <a:endParaRPr lang="en-US" altLang="ko-KR" sz="1500" dirty="0"/>
          </a:p>
          <a:p>
            <a:pPr marL="342900" indent="-342900" algn="ctr">
              <a:buAutoNum type="arabicPeriod"/>
            </a:pPr>
            <a:endParaRPr lang="en-US" altLang="ko-KR" sz="1500" dirty="0"/>
          </a:p>
          <a:p>
            <a:pPr marL="342900" indent="-342900" algn="ctr">
              <a:buAutoNum type="arabicPeriod"/>
            </a:pPr>
            <a:r>
              <a:rPr lang="en-US" altLang="ko-KR" sz="1500" dirty="0"/>
              <a:t>Json</a:t>
            </a:r>
            <a:r>
              <a:rPr lang="ko-KR" altLang="en-US" sz="1500" dirty="0"/>
              <a:t>으로 출력된 내용을 안드로이드로 보냄</a:t>
            </a:r>
            <a:endParaRPr lang="en-US" altLang="ko-KR" sz="1500" dirty="0"/>
          </a:p>
          <a:p>
            <a:pPr marL="342900" indent="-342900" algn="ctr">
              <a:buAutoNum type="arabicPeriod"/>
            </a:pPr>
            <a:endParaRPr lang="en-US" altLang="ko-KR" sz="1500" dirty="0"/>
          </a:p>
          <a:p>
            <a:pPr marL="342900" indent="-342900" algn="ctr">
              <a:buAutoNum type="arabicPeriod"/>
            </a:pPr>
            <a:r>
              <a:rPr lang="ko-KR" altLang="en-US" sz="1500" dirty="0"/>
              <a:t>안드로이드에서 데이터를 받아 상단 알림 전송</a:t>
            </a:r>
            <a:r>
              <a:rPr lang="en-US" altLang="ko-KR" sz="1500" dirty="0"/>
              <a:t>.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D1994BF-8EE0-4DE5-9F41-AD1FFB795E0A}"/>
              </a:ext>
            </a:extLst>
          </p:cNvPr>
          <p:cNvSpPr/>
          <p:nvPr/>
        </p:nvSpPr>
        <p:spPr>
          <a:xfrm>
            <a:off x="3537805" y="1991430"/>
            <a:ext cx="1046284" cy="3693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0C858B5-DEFC-487B-BB46-D873DC114EA4}"/>
              </a:ext>
            </a:extLst>
          </p:cNvPr>
          <p:cNvSpPr/>
          <p:nvPr/>
        </p:nvSpPr>
        <p:spPr>
          <a:xfrm>
            <a:off x="7265847" y="1991430"/>
            <a:ext cx="1046284" cy="3693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48A1C0-30F7-4A33-8E9E-CFF7DCD02448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대회 알림 앱의 기능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푸시알림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구조도</a:t>
            </a:r>
          </a:p>
        </p:txBody>
      </p:sp>
    </p:spTree>
    <p:extLst>
      <p:ext uri="{BB962C8B-B14F-4D97-AF65-F5344CB8AC3E}">
        <p14:creationId xmlns:p14="http://schemas.microsoft.com/office/powerpoint/2010/main" val="9607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C34B2-7784-4FB8-BDBB-F2382AB31DB7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대회 알림 앱의 기능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푸시알림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구현안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E1DFC-1A54-4243-B957-810CD9EEF42C}"/>
              </a:ext>
            </a:extLst>
          </p:cNvPr>
          <p:cNvSpPr txBox="1"/>
          <p:nvPr/>
        </p:nvSpPr>
        <p:spPr>
          <a:xfrm>
            <a:off x="348966" y="961893"/>
            <a:ext cx="89154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500" dirty="0"/>
              <a:t>Push</a:t>
            </a:r>
          </a:p>
          <a:p>
            <a:pPr marL="800100" lvl="1" indent="-342900">
              <a:buAutoNum type="arabicPeriod"/>
            </a:pPr>
            <a:r>
              <a:rPr lang="en-US" altLang="ko-KR" sz="1500" dirty="0"/>
              <a:t>DB(</a:t>
            </a:r>
            <a:r>
              <a:rPr lang="ko-KR" altLang="en-US" sz="1500" dirty="0" err="1"/>
              <a:t>크롤링</a:t>
            </a:r>
            <a:r>
              <a:rPr lang="ko-KR" altLang="en-US" sz="1500" dirty="0"/>
              <a:t> 정보</a:t>
            </a:r>
            <a:r>
              <a:rPr lang="en-US" altLang="ko-KR" sz="1500" dirty="0"/>
              <a:t>) -&gt; PHP -&gt; Android</a:t>
            </a:r>
            <a:r>
              <a:rPr lang="ko-KR" altLang="en-US" sz="1500" dirty="0"/>
              <a:t>로 데이터 옮김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en-US" altLang="ko-KR" sz="1500" dirty="0"/>
              <a:t>DB(</a:t>
            </a:r>
            <a:r>
              <a:rPr lang="ko-KR" altLang="en-US" sz="1500" dirty="0" err="1"/>
              <a:t>크롤링</a:t>
            </a:r>
            <a:r>
              <a:rPr lang="ko-KR" altLang="en-US" sz="1500" dirty="0"/>
              <a:t> 정보</a:t>
            </a:r>
            <a:r>
              <a:rPr lang="en-US" altLang="ko-KR" sz="1500" dirty="0"/>
              <a:t>) -&gt; PHP </a:t>
            </a:r>
            <a:r>
              <a:rPr lang="ko-KR" altLang="en-US" sz="1500" dirty="0"/>
              <a:t>파일 연결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en-US" altLang="ko-KR" sz="1500" dirty="0"/>
              <a:t>PHP </a:t>
            </a:r>
            <a:r>
              <a:rPr lang="ko-KR" altLang="en-US" sz="1500" dirty="0"/>
              <a:t>파일에 </a:t>
            </a:r>
            <a:r>
              <a:rPr lang="en-US" altLang="ko-KR" sz="1500" dirty="0"/>
              <a:t>DB</a:t>
            </a:r>
            <a:r>
              <a:rPr lang="ko-KR" altLang="en-US" sz="1500" dirty="0"/>
              <a:t>의 데이터를 </a:t>
            </a:r>
            <a:r>
              <a:rPr lang="en-US" altLang="ko-KR" sz="1500" dirty="0"/>
              <a:t>json </a:t>
            </a:r>
            <a:r>
              <a:rPr lang="ko-KR" altLang="en-US" sz="1500" dirty="0"/>
              <a:t>객체로 출력한 후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ko-KR" altLang="en-US" sz="1500" dirty="0"/>
              <a:t>출력된 데이터 안드로이드로 전송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ko-KR" altLang="en-US" sz="1500" dirty="0"/>
              <a:t>데이터를 받아 상단 알림에 전송 </a:t>
            </a:r>
            <a:r>
              <a:rPr lang="en-US" altLang="ko-KR" sz="1500" dirty="0"/>
              <a:t>(</a:t>
            </a:r>
            <a:r>
              <a:rPr lang="ko-KR" altLang="en-US" sz="1500" dirty="0"/>
              <a:t>상단 </a:t>
            </a:r>
            <a:r>
              <a:rPr lang="ko-KR" altLang="en-US" sz="1500" dirty="0" err="1"/>
              <a:t>알림함수</a:t>
            </a:r>
            <a:r>
              <a:rPr lang="ko-KR" altLang="en-US" sz="1500" dirty="0"/>
              <a:t> 버튼을 누르면 상단 알림이 전송되는 형태</a:t>
            </a:r>
            <a:r>
              <a:rPr lang="en-US" altLang="ko-KR" sz="1500" dirty="0"/>
              <a:t>)</a:t>
            </a:r>
          </a:p>
          <a:p>
            <a:pPr lvl="1"/>
            <a:endParaRPr lang="en-US" altLang="ko-KR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09E49-DF1F-4822-901C-032997619DBA}"/>
              </a:ext>
            </a:extLst>
          </p:cNvPr>
          <p:cNvSpPr txBox="1"/>
          <p:nvPr/>
        </p:nvSpPr>
        <p:spPr>
          <a:xfrm>
            <a:off x="348966" y="2788673"/>
            <a:ext cx="89154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2.   Push </a:t>
            </a:r>
            <a:r>
              <a:rPr lang="ko-KR" altLang="en-US" sz="1500" dirty="0"/>
              <a:t>알림 전송 형태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ko-KR" altLang="en-US" sz="1500" dirty="0"/>
              <a:t>상단 알림 프로젝트와 </a:t>
            </a:r>
            <a:r>
              <a:rPr lang="en-US" altLang="ko-KR" sz="1500" dirty="0"/>
              <a:t>DB-Android </a:t>
            </a:r>
            <a:r>
              <a:rPr lang="ko-KR" altLang="en-US" sz="1500" dirty="0"/>
              <a:t>연결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ko-KR" altLang="en-US" sz="1500" dirty="0"/>
              <a:t>상단 알림 함수에 </a:t>
            </a:r>
            <a:r>
              <a:rPr lang="en-US" altLang="ko-KR" sz="1500" dirty="0"/>
              <a:t>DB-PHP-Android </a:t>
            </a:r>
            <a:r>
              <a:rPr lang="ko-KR" altLang="en-US" sz="1500" dirty="0"/>
              <a:t>에서 가져온 데이터 삽입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ko-KR" altLang="en-US" sz="1500" dirty="0"/>
              <a:t>버튼 눌러야 상단 알림 가는 형태 </a:t>
            </a:r>
            <a:r>
              <a:rPr lang="en-US" altLang="ko-KR" sz="1500" dirty="0"/>
              <a:t>-&gt; </a:t>
            </a:r>
            <a:r>
              <a:rPr lang="ko-KR" altLang="en-US" sz="1500" dirty="0"/>
              <a:t>가져온 </a:t>
            </a:r>
            <a:r>
              <a:rPr lang="en-US" altLang="ko-KR" sz="1500" dirty="0"/>
              <a:t>title</a:t>
            </a:r>
            <a:r>
              <a:rPr lang="ko-KR" altLang="en-US" sz="1500" dirty="0"/>
              <a:t>의 길이가 </a:t>
            </a:r>
            <a:r>
              <a:rPr lang="en-US" altLang="ko-KR" sz="1500" dirty="0"/>
              <a:t>3</a:t>
            </a:r>
            <a:r>
              <a:rPr lang="ko-KR" altLang="en-US" sz="1500" dirty="0"/>
              <a:t>보다 길면 상단 알림 전송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ko-KR" altLang="en-US" sz="1500" dirty="0"/>
              <a:t>상단 알림이 와도 하나의 알림만 표기 </a:t>
            </a:r>
            <a:r>
              <a:rPr lang="en-US" altLang="ko-KR" sz="1500" dirty="0"/>
              <a:t>-&gt; notify</a:t>
            </a:r>
            <a:r>
              <a:rPr lang="ko-KR" altLang="en-US" sz="1500" dirty="0"/>
              <a:t>의 </a:t>
            </a:r>
            <a:r>
              <a:rPr lang="en-US" altLang="ko-KR" sz="1500" dirty="0"/>
              <a:t>id</a:t>
            </a:r>
            <a:r>
              <a:rPr lang="ko-KR" altLang="en-US" sz="1500" dirty="0"/>
              <a:t>가 새로 상단 알림이 전송될 때마다 </a:t>
            </a:r>
            <a:r>
              <a:rPr lang="en-US" altLang="ko-KR" sz="1500" dirty="0"/>
              <a:t>1</a:t>
            </a:r>
            <a:r>
              <a:rPr lang="ko-KR" altLang="en-US" sz="1500" dirty="0"/>
              <a:t>이기때문에 하나의 알림 위에 쌓임 </a:t>
            </a:r>
            <a:r>
              <a:rPr lang="en-US" altLang="ko-KR" sz="1500" dirty="0"/>
              <a:t>-&gt; </a:t>
            </a:r>
            <a:r>
              <a:rPr lang="ko-KR" altLang="en-US" sz="1500" dirty="0"/>
              <a:t>상단 알림을 하나 전송할 때 마다 </a:t>
            </a:r>
            <a:r>
              <a:rPr lang="en-US" altLang="ko-KR" sz="1500" dirty="0"/>
              <a:t>1</a:t>
            </a:r>
            <a:r>
              <a:rPr lang="ko-KR" altLang="en-US" sz="1500" dirty="0"/>
              <a:t>씩 </a:t>
            </a:r>
            <a:r>
              <a:rPr lang="ko-KR" altLang="en-US" sz="1500" dirty="0" err="1"/>
              <a:t>올려줌</a:t>
            </a:r>
            <a:endParaRPr lang="en-US" altLang="ko-KR" sz="1500" dirty="0"/>
          </a:p>
          <a:p>
            <a:endParaRPr lang="en-US" altLang="ko-KR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B7E11-7CF1-4F8C-B71B-E0FE3CF7D543}"/>
              </a:ext>
            </a:extLst>
          </p:cNvPr>
          <p:cNvSpPr txBox="1"/>
          <p:nvPr/>
        </p:nvSpPr>
        <p:spPr>
          <a:xfrm>
            <a:off x="348966" y="4615453"/>
            <a:ext cx="11506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3.   </a:t>
            </a:r>
            <a:r>
              <a:rPr lang="ko-KR" altLang="en-US" sz="1500" dirty="0"/>
              <a:t>목표 </a:t>
            </a:r>
            <a:r>
              <a:rPr lang="en-US" altLang="ko-KR" sz="1500" dirty="0"/>
              <a:t>: </a:t>
            </a:r>
            <a:r>
              <a:rPr lang="ko-KR" altLang="en-US" sz="1500" dirty="0"/>
              <a:t>앱 실행 후 </a:t>
            </a:r>
            <a:r>
              <a:rPr lang="en-US" altLang="ko-KR" sz="1500" dirty="0"/>
              <a:t>DB</a:t>
            </a:r>
            <a:r>
              <a:rPr lang="ko-KR" altLang="en-US" sz="1500" dirty="0"/>
              <a:t>에 새로운 데이터들이 입력되었을 때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en-US" altLang="ko-KR" sz="1500" dirty="0"/>
              <a:t>DB</a:t>
            </a:r>
            <a:r>
              <a:rPr lang="ko-KR" altLang="en-US" sz="1500" dirty="0"/>
              <a:t>에 중복이 안된 데이터가 새로 입력되었을 때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en-US" altLang="ko-KR" sz="1500" dirty="0"/>
              <a:t>DB</a:t>
            </a:r>
            <a:r>
              <a:rPr lang="ko-KR" altLang="en-US" sz="1500" dirty="0"/>
              <a:t>를 </a:t>
            </a:r>
            <a:r>
              <a:rPr lang="en-US" altLang="ko-KR" sz="1500" dirty="0" err="1"/>
              <a:t>setinterval</a:t>
            </a:r>
            <a:r>
              <a:rPr lang="ko-KR" altLang="en-US" sz="1500" dirty="0"/>
              <a:t>로 체크해서 데이터가 입력되면 입력된 데이터를 날짜 </a:t>
            </a:r>
            <a:r>
              <a:rPr lang="en-US" altLang="ko-KR" sz="1500" dirty="0"/>
              <a:t>or id</a:t>
            </a:r>
            <a:r>
              <a:rPr lang="ko-KR" altLang="en-US" sz="1500" dirty="0"/>
              <a:t> 값을 이용해 해당 날짜 이후에 입력된 데이터 </a:t>
            </a:r>
            <a:r>
              <a:rPr lang="en-US" altLang="ko-KR" sz="1500" dirty="0"/>
              <a:t>or id</a:t>
            </a:r>
            <a:r>
              <a:rPr lang="ko-KR" altLang="en-US" sz="1500" dirty="0"/>
              <a:t> 값보다 큰 </a:t>
            </a:r>
            <a:r>
              <a:rPr lang="en-US" altLang="ko-KR" sz="1500" dirty="0"/>
              <a:t>id</a:t>
            </a:r>
            <a:r>
              <a:rPr lang="ko-KR" altLang="en-US" sz="1500" dirty="0"/>
              <a:t>의 데이터를 안드로이드로 전송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ko-KR" altLang="en-US" sz="1500" dirty="0"/>
              <a:t>날짜를 이용할 경우 </a:t>
            </a:r>
            <a:r>
              <a:rPr lang="ko-KR" altLang="en-US" sz="1500" dirty="0" err="1"/>
              <a:t>크롤링</a:t>
            </a:r>
            <a:r>
              <a:rPr lang="ko-KR" altLang="en-US" sz="1500" dirty="0"/>
              <a:t> 데이터 </a:t>
            </a:r>
            <a:r>
              <a:rPr lang="ko-KR" altLang="en-US" sz="1500" dirty="0" err="1"/>
              <a:t>입력시</a:t>
            </a:r>
            <a:r>
              <a:rPr lang="ko-KR" altLang="en-US" sz="1500" dirty="0"/>
              <a:t> 입력된 날짜를 함께 저장하고 안드로이드로 보낼 때마다 날짜 새로 업데이트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en-US" altLang="ko-KR" sz="1500" dirty="0"/>
              <a:t>Id</a:t>
            </a:r>
            <a:r>
              <a:rPr lang="ko-KR" altLang="en-US" sz="1500" dirty="0"/>
              <a:t> 값을 이용할 경우 안드로이드로 보낼 때마다 보낸 </a:t>
            </a:r>
            <a:r>
              <a:rPr lang="en-US" altLang="ko-KR" sz="1500" dirty="0"/>
              <a:t>id </a:t>
            </a:r>
            <a:r>
              <a:rPr lang="ko-KR" altLang="en-US" sz="1500" dirty="0"/>
              <a:t>값을 새로 저장</a:t>
            </a:r>
            <a:endParaRPr lang="en-US" altLang="ko-KR" sz="1500" dirty="0"/>
          </a:p>
          <a:p>
            <a:pPr marL="800100" lvl="1" indent="-342900">
              <a:buAutoNum type="arabicPeriod"/>
            </a:pPr>
            <a:r>
              <a:rPr lang="ko-KR" altLang="en-US" sz="1500" dirty="0"/>
              <a:t>반복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44155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628F899-7F76-4A3A-99C5-508CC5581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299"/>
          <a:stretch/>
        </p:blipFill>
        <p:spPr>
          <a:xfrm>
            <a:off x="640080" y="1365820"/>
            <a:ext cx="2560320" cy="7144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10456D-356A-45B5-AEE1-A7191CD5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08" y="2828733"/>
            <a:ext cx="10326389" cy="541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5DD8A4-2B2B-43EA-8F3F-0C184E7C57B9}"/>
              </a:ext>
            </a:extLst>
          </p:cNvPr>
          <p:cNvSpPr txBox="1"/>
          <p:nvPr/>
        </p:nvSpPr>
        <p:spPr>
          <a:xfrm>
            <a:off x="443584" y="879182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사용할 라이브러리 불러옴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D547E-BFFB-4C6D-9646-B8BE325BBA2F}"/>
              </a:ext>
            </a:extLst>
          </p:cNvPr>
          <p:cNvSpPr txBox="1"/>
          <p:nvPr/>
        </p:nvSpPr>
        <p:spPr>
          <a:xfrm>
            <a:off x="443584" y="240563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2. MariaDB</a:t>
            </a:r>
            <a:r>
              <a:rPr lang="ko-KR" altLang="en-US" sz="1400" dirty="0"/>
              <a:t>와 연결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3C94BC-F070-433F-A42F-E9747112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08" y="4286036"/>
            <a:ext cx="10698480" cy="9833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6861C3-1A06-4CD1-B311-117C206DE994}"/>
              </a:ext>
            </a:extLst>
          </p:cNvPr>
          <p:cNvSpPr txBox="1"/>
          <p:nvPr/>
        </p:nvSpPr>
        <p:spPr>
          <a:xfrm>
            <a:off x="443584" y="3802031"/>
            <a:ext cx="6433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공지사항의 제목과 신청기간을 </a:t>
            </a:r>
            <a:r>
              <a:rPr lang="en-US" altLang="ko-KR" sz="1400" dirty="0"/>
              <a:t>DB</a:t>
            </a:r>
            <a:r>
              <a:rPr lang="ko-KR" altLang="en-US" sz="1400" dirty="0"/>
              <a:t>에 저장하는 역할을 하는 </a:t>
            </a:r>
            <a:r>
              <a:rPr lang="en-US" altLang="ko-KR" sz="1400" dirty="0"/>
              <a:t>store </a:t>
            </a:r>
            <a:r>
              <a:rPr lang="ko-KR" altLang="en-US" sz="1400" dirty="0"/>
              <a:t>함수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CF4F4-2DE1-4E0B-9EA6-A965BAA91505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크롤링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코드 설명</a:t>
            </a:r>
          </a:p>
        </p:txBody>
      </p:sp>
    </p:spTree>
    <p:extLst>
      <p:ext uri="{BB962C8B-B14F-4D97-AF65-F5344CB8AC3E}">
        <p14:creationId xmlns:p14="http://schemas.microsoft.com/office/powerpoint/2010/main" val="253446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38C6F0-9F00-43F7-BDF3-188C5EFB374B}"/>
              </a:ext>
            </a:extLst>
          </p:cNvPr>
          <p:cNvSpPr txBox="1"/>
          <p:nvPr/>
        </p:nvSpPr>
        <p:spPr>
          <a:xfrm>
            <a:off x="471016" y="786637"/>
            <a:ext cx="257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4. Selenium</a:t>
            </a:r>
            <a:r>
              <a:rPr lang="ko-KR" altLang="en-US" sz="1400" dirty="0"/>
              <a:t>을 이용한 </a:t>
            </a:r>
            <a:r>
              <a:rPr lang="ko-KR" altLang="en-US" sz="1400" dirty="0" err="1"/>
              <a:t>크롤링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B2715-552D-4E89-B1CD-F434A878ED6F}"/>
              </a:ext>
            </a:extLst>
          </p:cNvPr>
          <p:cNvSpPr txBox="1"/>
          <p:nvPr/>
        </p:nvSpPr>
        <p:spPr>
          <a:xfrm>
            <a:off x="994265" y="1472117"/>
            <a:ext cx="6773008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최종적으로 크롤링할 페이지는 통합정보시스템의 </a:t>
            </a:r>
            <a:r>
              <a:rPr lang="ko-KR" altLang="en-US" sz="1400" dirty="0" err="1"/>
              <a:t>비교과</a:t>
            </a:r>
            <a:r>
              <a:rPr lang="ko-KR" altLang="en-US" sz="1400" dirty="0"/>
              <a:t> 프로그램 신청 페이지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이 페이지는 일정한 과정을 거쳐 로그인을 해야 나오는 페이지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=&gt; </a:t>
            </a:r>
            <a:r>
              <a:rPr lang="ko-KR" altLang="en-US" sz="1400" b="1" dirty="0"/>
              <a:t>이 페이지까지 자동으로 이동하는 코드를 작성</a:t>
            </a:r>
            <a:r>
              <a:rPr lang="ko-KR" altLang="en-US" sz="1400" dirty="0"/>
              <a:t>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F66ED5-A370-4FD9-B66C-0A4BBD5E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0" y="2658283"/>
            <a:ext cx="7540214" cy="400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74A5C-15C1-4DF6-ADE3-AD9FFC53F1C8}"/>
              </a:ext>
            </a:extLst>
          </p:cNvPr>
          <p:cNvSpPr txBox="1"/>
          <p:nvPr/>
        </p:nvSpPr>
        <p:spPr>
          <a:xfrm>
            <a:off x="724000" y="1164340"/>
            <a:ext cx="5147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 err="1"/>
              <a:t>비교과</a:t>
            </a:r>
            <a:r>
              <a:rPr lang="ko-KR" altLang="en-US" sz="1400" dirty="0"/>
              <a:t> 프로그램 신청 페이지까지 자동으로 이동하는 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A831A5-CD87-472A-97F8-87828805069D}"/>
              </a:ext>
            </a:extLst>
          </p:cNvPr>
          <p:cNvSpPr txBox="1"/>
          <p:nvPr/>
        </p:nvSpPr>
        <p:spPr>
          <a:xfrm>
            <a:off x="97654" y="106532"/>
            <a:ext cx="102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크롤링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코드 설명</a:t>
            </a:r>
          </a:p>
        </p:txBody>
      </p:sp>
    </p:spTree>
    <p:extLst>
      <p:ext uri="{BB962C8B-B14F-4D97-AF65-F5344CB8AC3E}">
        <p14:creationId xmlns:p14="http://schemas.microsoft.com/office/powerpoint/2010/main" val="95504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2159</Words>
  <Application>Microsoft Office PowerPoint</Application>
  <PresentationFormat>와이드스크린</PresentationFormat>
  <Paragraphs>288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AppleSDGothicNeo</vt:lpstr>
      <vt:lpstr>맑은 고딕</vt:lpstr>
      <vt:lpstr>Arial</vt:lpstr>
      <vt:lpstr>Bauhaus 93</vt:lpstr>
      <vt:lpstr>Forte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wkdtnqls.0506@daum.net</dc:creator>
  <cp:lastModifiedBy>wkdtnqls.0506@daum.net</cp:lastModifiedBy>
  <cp:revision>47</cp:revision>
  <dcterms:created xsi:type="dcterms:W3CDTF">2021-12-10T16:42:33Z</dcterms:created>
  <dcterms:modified xsi:type="dcterms:W3CDTF">2021-12-15T01:52:28Z</dcterms:modified>
</cp:coreProperties>
</file>